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sldIdLst>
    <p:sldId id="256" r:id="rId2"/>
    <p:sldId id="258" r:id="rId3"/>
    <p:sldId id="257" r:id="rId4"/>
    <p:sldId id="259" r:id="rId5"/>
    <p:sldId id="263" r:id="rId6"/>
    <p:sldId id="262" r:id="rId7"/>
    <p:sldId id="266" r:id="rId8"/>
    <p:sldId id="261" r:id="rId9"/>
    <p:sldId id="260" r:id="rId10"/>
    <p:sldId id="265" r:id="rId11"/>
    <p:sldId id="264"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04" autoAdjust="0"/>
    <p:restoredTop sz="96754" autoAdjust="0"/>
  </p:normalViewPr>
  <p:slideViewPr>
    <p:cSldViewPr snapToGrid="0">
      <p:cViewPr>
        <p:scale>
          <a:sx n="100" d="100"/>
          <a:sy n="100" d="100"/>
        </p:scale>
        <p:origin x="1668" y="6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C67FD2-DC30-4D9C-8063-9EA137267C52}"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hr-HR"/>
        </a:p>
      </dgm:t>
    </dgm:pt>
    <dgm:pt modelId="{87992D22-7DA3-4AF1-845C-6A2F2D2148F8}">
      <dgm:prSet phldrT="[Text]"/>
      <dgm:spPr>
        <a:solidFill>
          <a:schemeClr val="tx2">
            <a:lumMod val="50000"/>
            <a:lumOff val="50000"/>
          </a:schemeClr>
        </a:solidFill>
      </dgm:spPr>
      <dgm:t>
        <a:bodyPr/>
        <a:lstStyle/>
        <a:p>
          <a:r>
            <a:rPr lang="en-US" dirty="0" smtClean="0"/>
            <a:t>Conformidade</a:t>
          </a:r>
          <a:endParaRPr lang="hr-HR" dirty="0"/>
        </a:p>
      </dgm:t>
    </dgm:pt>
    <dgm:pt modelId="{6F3B9BD1-E1A6-4145-B26D-7B10B64D659F}" type="parTrans" cxnId="{4B7D1DDA-98FC-464A-BAF5-E2AAA74B869F}">
      <dgm:prSet/>
      <dgm:spPr/>
      <dgm:t>
        <a:bodyPr/>
        <a:lstStyle/>
        <a:p>
          <a:endParaRPr lang="hr-HR"/>
        </a:p>
      </dgm:t>
    </dgm:pt>
    <dgm:pt modelId="{6DD92421-6BD4-4353-BE6E-1E3E9E6A0501}" type="sibTrans" cxnId="{4B7D1DDA-98FC-464A-BAF5-E2AAA74B869F}">
      <dgm:prSet/>
      <dgm:spPr/>
      <dgm:t>
        <a:bodyPr/>
        <a:lstStyle/>
        <a:p>
          <a:endParaRPr lang="hr-HR"/>
        </a:p>
      </dgm:t>
    </dgm:pt>
    <dgm:pt modelId="{55964EA3-878E-4547-ABC8-1EF720EDAF5D}">
      <dgm:prSet phldrT="[Text]"/>
      <dgm:spPr>
        <a:solidFill>
          <a:schemeClr val="tx2">
            <a:lumMod val="50000"/>
            <a:lumOff val="50000"/>
          </a:schemeClr>
        </a:solidFill>
      </dgm:spPr>
      <dgm:t>
        <a:bodyPr/>
        <a:lstStyle/>
        <a:p>
          <a:r>
            <a:rPr lang="hr-HR" dirty="0" smtClean="0"/>
            <a:t>...</a:t>
          </a:r>
          <a:endParaRPr lang="hr-HR" dirty="0"/>
        </a:p>
      </dgm:t>
    </dgm:pt>
    <dgm:pt modelId="{30207E52-F183-4B80-BC4F-98FF49053F0D}" type="parTrans" cxnId="{0B48AAD6-B6D9-4BB0-A572-FDA2D01C9A3C}">
      <dgm:prSet/>
      <dgm:spPr/>
      <dgm:t>
        <a:bodyPr/>
        <a:lstStyle/>
        <a:p>
          <a:endParaRPr lang="hr-HR"/>
        </a:p>
      </dgm:t>
    </dgm:pt>
    <dgm:pt modelId="{92D0C10E-0CF9-4257-9422-AAC9660B10FD}" type="sibTrans" cxnId="{0B48AAD6-B6D9-4BB0-A572-FDA2D01C9A3C}">
      <dgm:prSet/>
      <dgm:spPr/>
      <dgm:t>
        <a:bodyPr/>
        <a:lstStyle/>
        <a:p>
          <a:endParaRPr lang="hr-HR"/>
        </a:p>
      </dgm:t>
    </dgm:pt>
    <dgm:pt modelId="{BB88B61C-76F8-474B-90C4-B5C638305F75}">
      <dgm:prSet phldrT="[Text]"/>
      <dgm:spPr>
        <a:solidFill>
          <a:schemeClr val="tx2">
            <a:lumMod val="50000"/>
            <a:lumOff val="50000"/>
          </a:schemeClr>
        </a:solidFill>
      </dgm:spPr>
      <dgm:t>
        <a:bodyPr/>
        <a:lstStyle/>
        <a:p>
          <a:r>
            <a:rPr lang="en-US" dirty="0" smtClean="0"/>
            <a:t>Redução de despesas</a:t>
          </a:r>
          <a:endParaRPr lang="hr-HR" dirty="0"/>
        </a:p>
      </dgm:t>
    </dgm:pt>
    <dgm:pt modelId="{CF54E9DC-0AB3-488B-B56A-A6A98C02DDDC}" type="parTrans" cxnId="{8377C3BE-60C3-495C-B51B-46AA45207F00}">
      <dgm:prSet/>
      <dgm:spPr/>
      <dgm:t>
        <a:bodyPr/>
        <a:lstStyle/>
        <a:p>
          <a:endParaRPr lang="hr-HR"/>
        </a:p>
      </dgm:t>
    </dgm:pt>
    <dgm:pt modelId="{7647170E-92B6-449D-A13E-DBF286CB88D1}" type="sibTrans" cxnId="{8377C3BE-60C3-495C-B51B-46AA45207F00}">
      <dgm:prSet/>
      <dgm:spPr/>
      <dgm:t>
        <a:bodyPr/>
        <a:lstStyle/>
        <a:p>
          <a:endParaRPr lang="hr-HR"/>
        </a:p>
      </dgm:t>
    </dgm:pt>
    <dgm:pt modelId="{3B1A9D03-43EC-4DAF-8B65-12A1DBC47F6E}">
      <dgm:prSet phldrT="[Text]"/>
      <dgm:spPr>
        <a:solidFill>
          <a:schemeClr val="tx2">
            <a:lumMod val="50000"/>
            <a:lumOff val="50000"/>
          </a:schemeClr>
        </a:solidFill>
      </dgm:spPr>
      <dgm:t>
        <a:bodyPr/>
        <a:lstStyle/>
        <a:p>
          <a:r>
            <a:rPr lang="hr-HR" dirty="0" smtClean="0"/>
            <a:t>...</a:t>
          </a:r>
          <a:endParaRPr lang="hr-HR" dirty="0"/>
        </a:p>
      </dgm:t>
    </dgm:pt>
    <dgm:pt modelId="{E861D778-699B-414E-A289-4499A6880CDB}" type="parTrans" cxnId="{D148501F-4138-4CB9-9A87-7B5E0F42FCEA}">
      <dgm:prSet/>
      <dgm:spPr/>
      <dgm:t>
        <a:bodyPr/>
        <a:lstStyle/>
        <a:p>
          <a:endParaRPr lang="hr-HR"/>
        </a:p>
      </dgm:t>
    </dgm:pt>
    <dgm:pt modelId="{3BD41AC3-A149-4D5E-BFE4-E2EFE3969F6E}" type="sibTrans" cxnId="{D148501F-4138-4CB9-9A87-7B5E0F42FCEA}">
      <dgm:prSet/>
      <dgm:spPr/>
      <dgm:t>
        <a:bodyPr/>
        <a:lstStyle/>
        <a:p>
          <a:endParaRPr lang="hr-HR"/>
        </a:p>
      </dgm:t>
    </dgm:pt>
    <dgm:pt modelId="{16C27222-917E-4B5E-A327-9F7DCB3FD345}" type="pres">
      <dgm:prSet presAssocID="{5CC67FD2-DC30-4D9C-8063-9EA137267C52}" presName="diagram" presStyleCnt="0">
        <dgm:presLayoutVars>
          <dgm:dir/>
          <dgm:resizeHandles val="exact"/>
        </dgm:presLayoutVars>
      </dgm:prSet>
      <dgm:spPr/>
      <dgm:t>
        <a:bodyPr/>
        <a:lstStyle/>
        <a:p>
          <a:endParaRPr lang="hr-HR"/>
        </a:p>
      </dgm:t>
    </dgm:pt>
    <dgm:pt modelId="{791587FA-671C-4D18-BEE7-E99EECAB3FE1}" type="pres">
      <dgm:prSet presAssocID="{87992D22-7DA3-4AF1-845C-6A2F2D2148F8}" presName="node" presStyleLbl="node1" presStyleIdx="0" presStyleCnt="4">
        <dgm:presLayoutVars>
          <dgm:bulletEnabled val="1"/>
        </dgm:presLayoutVars>
      </dgm:prSet>
      <dgm:spPr/>
      <dgm:t>
        <a:bodyPr/>
        <a:lstStyle/>
        <a:p>
          <a:endParaRPr lang="hr-HR"/>
        </a:p>
      </dgm:t>
    </dgm:pt>
    <dgm:pt modelId="{3411B0DA-84B1-40A3-AC96-4CC98B8358DD}" type="pres">
      <dgm:prSet presAssocID="{6DD92421-6BD4-4353-BE6E-1E3E9E6A0501}" presName="sibTrans" presStyleCnt="0"/>
      <dgm:spPr/>
    </dgm:pt>
    <dgm:pt modelId="{22E03E90-0031-4503-B935-F38894A8F236}" type="pres">
      <dgm:prSet presAssocID="{55964EA3-878E-4547-ABC8-1EF720EDAF5D}" presName="node" presStyleLbl="node1" presStyleIdx="1" presStyleCnt="4">
        <dgm:presLayoutVars>
          <dgm:bulletEnabled val="1"/>
        </dgm:presLayoutVars>
      </dgm:prSet>
      <dgm:spPr/>
      <dgm:t>
        <a:bodyPr/>
        <a:lstStyle/>
        <a:p>
          <a:endParaRPr lang="hr-HR"/>
        </a:p>
      </dgm:t>
    </dgm:pt>
    <dgm:pt modelId="{F44581B6-620E-4DBF-87B5-339BA506D23B}" type="pres">
      <dgm:prSet presAssocID="{92D0C10E-0CF9-4257-9422-AAC9660B10FD}" presName="sibTrans" presStyleCnt="0"/>
      <dgm:spPr/>
    </dgm:pt>
    <dgm:pt modelId="{F3951F90-FCBB-4A59-BE35-5A112CE81344}" type="pres">
      <dgm:prSet presAssocID="{BB88B61C-76F8-474B-90C4-B5C638305F75}" presName="node" presStyleLbl="node1" presStyleIdx="2" presStyleCnt="4">
        <dgm:presLayoutVars>
          <dgm:bulletEnabled val="1"/>
        </dgm:presLayoutVars>
      </dgm:prSet>
      <dgm:spPr/>
      <dgm:t>
        <a:bodyPr/>
        <a:lstStyle/>
        <a:p>
          <a:endParaRPr lang="hr-HR"/>
        </a:p>
      </dgm:t>
    </dgm:pt>
    <dgm:pt modelId="{072250CE-C3EA-4FA9-BCE0-713B472D5AB8}" type="pres">
      <dgm:prSet presAssocID="{7647170E-92B6-449D-A13E-DBF286CB88D1}" presName="sibTrans" presStyleCnt="0"/>
      <dgm:spPr/>
    </dgm:pt>
    <dgm:pt modelId="{79EA8049-85C5-402C-A334-86701EEEBFAC}" type="pres">
      <dgm:prSet presAssocID="{3B1A9D03-43EC-4DAF-8B65-12A1DBC47F6E}" presName="node" presStyleLbl="node1" presStyleIdx="3" presStyleCnt="4">
        <dgm:presLayoutVars>
          <dgm:bulletEnabled val="1"/>
        </dgm:presLayoutVars>
      </dgm:prSet>
      <dgm:spPr/>
      <dgm:t>
        <a:bodyPr/>
        <a:lstStyle/>
        <a:p>
          <a:endParaRPr lang="hr-HR"/>
        </a:p>
      </dgm:t>
    </dgm:pt>
  </dgm:ptLst>
  <dgm:cxnLst>
    <dgm:cxn modelId="{4B7D1DDA-98FC-464A-BAF5-E2AAA74B869F}" srcId="{5CC67FD2-DC30-4D9C-8063-9EA137267C52}" destId="{87992D22-7DA3-4AF1-845C-6A2F2D2148F8}" srcOrd="0" destOrd="0" parTransId="{6F3B9BD1-E1A6-4145-B26D-7B10B64D659F}" sibTransId="{6DD92421-6BD4-4353-BE6E-1E3E9E6A0501}"/>
    <dgm:cxn modelId="{70284A26-BFE1-4BD0-9A22-5EC0414AF672}" type="presOf" srcId="{BB88B61C-76F8-474B-90C4-B5C638305F75}" destId="{F3951F90-FCBB-4A59-BE35-5A112CE81344}" srcOrd="0" destOrd="0" presId="urn:microsoft.com/office/officeart/2005/8/layout/default#1"/>
    <dgm:cxn modelId="{D148501F-4138-4CB9-9A87-7B5E0F42FCEA}" srcId="{5CC67FD2-DC30-4D9C-8063-9EA137267C52}" destId="{3B1A9D03-43EC-4DAF-8B65-12A1DBC47F6E}" srcOrd="3" destOrd="0" parTransId="{E861D778-699B-414E-A289-4499A6880CDB}" sibTransId="{3BD41AC3-A149-4D5E-BFE4-E2EFE3969F6E}"/>
    <dgm:cxn modelId="{A74F4643-1E98-43F8-87B3-D89B4CE00ECB}" type="presOf" srcId="{55964EA3-878E-4547-ABC8-1EF720EDAF5D}" destId="{22E03E90-0031-4503-B935-F38894A8F236}" srcOrd="0" destOrd="0" presId="urn:microsoft.com/office/officeart/2005/8/layout/default#1"/>
    <dgm:cxn modelId="{AA14F238-D432-409A-AAAE-ECC20D5B1B50}" type="presOf" srcId="{87992D22-7DA3-4AF1-845C-6A2F2D2148F8}" destId="{791587FA-671C-4D18-BEE7-E99EECAB3FE1}" srcOrd="0" destOrd="0" presId="urn:microsoft.com/office/officeart/2005/8/layout/default#1"/>
    <dgm:cxn modelId="{77BF80AF-6BB3-450D-98BD-37453095C0D2}" type="presOf" srcId="{5CC67FD2-DC30-4D9C-8063-9EA137267C52}" destId="{16C27222-917E-4B5E-A327-9F7DCB3FD345}" srcOrd="0" destOrd="0" presId="urn:microsoft.com/office/officeart/2005/8/layout/default#1"/>
    <dgm:cxn modelId="{0B48AAD6-B6D9-4BB0-A572-FDA2D01C9A3C}" srcId="{5CC67FD2-DC30-4D9C-8063-9EA137267C52}" destId="{55964EA3-878E-4547-ABC8-1EF720EDAF5D}" srcOrd="1" destOrd="0" parTransId="{30207E52-F183-4B80-BC4F-98FF49053F0D}" sibTransId="{92D0C10E-0CF9-4257-9422-AAC9660B10FD}"/>
    <dgm:cxn modelId="{19467B2A-C170-4AD1-B675-3211F01342A3}" type="presOf" srcId="{3B1A9D03-43EC-4DAF-8B65-12A1DBC47F6E}" destId="{79EA8049-85C5-402C-A334-86701EEEBFAC}" srcOrd="0" destOrd="0" presId="urn:microsoft.com/office/officeart/2005/8/layout/default#1"/>
    <dgm:cxn modelId="{8377C3BE-60C3-495C-B51B-46AA45207F00}" srcId="{5CC67FD2-DC30-4D9C-8063-9EA137267C52}" destId="{BB88B61C-76F8-474B-90C4-B5C638305F75}" srcOrd="2" destOrd="0" parTransId="{CF54E9DC-0AB3-488B-B56A-A6A98C02DDDC}" sibTransId="{7647170E-92B6-449D-A13E-DBF286CB88D1}"/>
    <dgm:cxn modelId="{7A25C4F7-AA31-48E5-8150-74B8B7BD3114}" type="presParOf" srcId="{16C27222-917E-4B5E-A327-9F7DCB3FD345}" destId="{791587FA-671C-4D18-BEE7-E99EECAB3FE1}" srcOrd="0" destOrd="0" presId="urn:microsoft.com/office/officeart/2005/8/layout/default#1"/>
    <dgm:cxn modelId="{21B7466A-FC67-4805-B87F-6FD629A72843}" type="presParOf" srcId="{16C27222-917E-4B5E-A327-9F7DCB3FD345}" destId="{3411B0DA-84B1-40A3-AC96-4CC98B8358DD}" srcOrd="1" destOrd="0" presId="urn:microsoft.com/office/officeart/2005/8/layout/default#1"/>
    <dgm:cxn modelId="{64E38A14-0360-435E-B4DF-9015EA29C5CF}" type="presParOf" srcId="{16C27222-917E-4B5E-A327-9F7DCB3FD345}" destId="{22E03E90-0031-4503-B935-F38894A8F236}" srcOrd="2" destOrd="0" presId="urn:microsoft.com/office/officeart/2005/8/layout/default#1"/>
    <dgm:cxn modelId="{928ADC9D-A673-46C3-9D64-FE2BD3363344}" type="presParOf" srcId="{16C27222-917E-4B5E-A327-9F7DCB3FD345}" destId="{F44581B6-620E-4DBF-87B5-339BA506D23B}" srcOrd="3" destOrd="0" presId="urn:microsoft.com/office/officeart/2005/8/layout/default#1"/>
    <dgm:cxn modelId="{EEC511A4-FA47-458D-AB6E-DEC531E68440}" type="presParOf" srcId="{16C27222-917E-4B5E-A327-9F7DCB3FD345}" destId="{F3951F90-FCBB-4A59-BE35-5A112CE81344}" srcOrd="4" destOrd="0" presId="urn:microsoft.com/office/officeart/2005/8/layout/default#1"/>
    <dgm:cxn modelId="{5B6F5436-96F6-4367-B2E0-BBDF9AA00BD5}" type="presParOf" srcId="{16C27222-917E-4B5E-A327-9F7DCB3FD345}" destId="{072250CE-C3EA-4FA9-BCE0-713B472D5AB8}" srcOrd="5" destOrd="0" presId="urn:microsoft.com/office/officeart/2005/8/layout/default#1"/>
    <dgm:cxn modelId="{03F163EE-D7BF-40DF-B6EE-7EBE92E5A034}" type="presParOf" srcId="{16C27222-917E-4B5E-A327-9F7DCB3FD345}" destId="{79EA8049-85C5-402C-A334-86701EEEBFAC}" srcOrd="6"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1587FA-671C-4D18-BEE7-E99EECAB3FE1}">
      <dsp:nvSpPr>
        <dsp:cNvPr id="0" name=""/>
        <dsp:cNvSpPr/>
      </dsp:nvSpPr>
      <dsp:spPr>
        <a:xfrm>
          <a:off x="579937" y="716"/>
          <a:ext cx="3156380" cy="1893828"/>
        </a:xfrm>
        <a:prstGeom prst="rect">
          <a:avLst/>
        </a:prstGeom>
        <a:solidFill>
          <a:schemeClr val="tx2">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Conformidade</a:t>
          </a:r>
          <a:endParaRPr lang="hr-HR" sz="3800" kern="1200" dirty="0"/>
        </a:p>
      </dsp:txBody>
      <dsp:txXfrm>
        <a:off x="579937" y="716"/>
        <a:ext cx="3156380" cy="1893828"/>
      </dsp:txXfrm>
    </dsp:sp>
    <dsp:sp modelId="{22E03E90-0031-4503-B935-F38894A8F236}">
      <dsp:nvSpPr>
        <dsp:cNvPr id="0" name=""/>
        <dsp:cNvSpPr/>
      </dsp:nvSpPr>
      <dsp:spPr>
        <a:xfrm>
          <a:off x="4051956" y="716"/>
          <a:ext cx="3156380" cy="1893828"/>
        </a:xfrm>
        <a:prstGeom prst="rect">
          <a:avLst/>
        </a:prstGeom>
        <a:solidFill>
          <a:schemeClr val="tx2">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hr-HR" sz="3800" kern="1200" dirty="0" smtClean="0"/>
            <a:t>...</a:t>
          </a:r>
          <a:endParaRPr lang="hr-HR" sz="3800" kern="1200" dirty="0"/>
        </a:p>
      </dsp:txBody>
      <dsp:txXfrm>
        <a:off x="4051956" y="716"/>
        <a:ext cx="3156380" cy="1893828"/>
      </dsp:txXfrm>
    </dsp:sp>
    <dsp:sp modelId="{F3951F90-FCBB-4A59-BE35-5A112CE81344}">
      <dsp:nvSpPr>
        <dsp:cNvPr id="0" name=""/>
        <dsp:cNvSpPr/>
      </dsp:nvSpPr>
      <dsp:spPr>
        <a:xfrm>
          <a:off x="579937" y="2210183"/>
          <a:ext cx="3156380" cy="1893828"/>
        </a:xfrm>
        <a:prstGeom prst="rect">
          <a:avLst/>
        </a:prstGeom>
        <a:solidFill>
          <a:schemeClr val="tx2">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Redução de despesas</a:t>
          </a:r>
          <a:endParaRPr lang="hr-HR" sz="3800" kern="1200" dirty="0"/>
        </a:p>
      </dsp:txBody>
      <dsp:txXfrm>
        <a:off x="579937" y="2210183"/>
        <a:ext cx="3156380" cy="1893828"/>
      </dsp:txXfrm>
    </dsp:sp>
    <dsp:sp modelId="{79EA8049-85C5-402C-A334-86701EEEBFAC}">
      <dsp:nvSpPr>
        <dsp:cNvPr id="0" name=""/>
        <dsp:cNvSpPr/>
      </dsp:nvSpPr>
      <dsp:spPr>
        <a:xfrm>
          <a:off x="4051956" y="2210183"/>
          <a:ext cx="3156380" cy="1893828"/>
        </a:xfrm>
        <a:prstGeom prst="rect">
          <a:avLst/>
        </a:prstGeom>
        <a:solidFill>
          <a:schemeClr val="tx2">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hr-HR" sz="3800" kern="1200" dirty="0" smtClean="0"/>
            <a:t>...</a:t>
          </a:r>
          <a:endParaRPr lang="hr-HR" sz="3800" kern="1200" dirty="0"/>
        </a:p>
      </dsp:txBody>
      <dsp:txXfrm>
        <a:off x="4051956" y="2210183"/>
        <a:ext cx="3156380" cy="1893828"/>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99212-73EE-456A-9DAD-A6F1AD74A30C}" type="datetimeFigureOut">
              <a:rPr lang="en-US" smtClean="0"/>
              <a:t>07-Sep-17</a:t>
            </a:fld>
            <a:endParaRPr lang="en-US"/>
          </a:p>
        </p:txBody>
      </p:sp>
      <p:sp>
        <p:nvSpPr>
          <p:cNvPr id="4" name="Espaço Reservado para Imagem de Sli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12DB1C-8E56-439B-AFC4-4B9336AC5C67}" type="slidenum">
              <a:rPr lang="en-US" smtClean="0"/>
              <a:t>‹#›</a:t>
            </a:fld>
            <a:endParaRPr lang="en-US"/>
          </a:p>
        </p:txBody>
      </p:sp>
    </p:spTree>
    <p:extLst>
      <p:ext uri="{BB962C8B-B14F-4D97-AF65-F5344CB8AC3E}">
        <p14:creationId xmlns:p14="http://schemas.microsoft.com/office/powerpoint/2010/main" val="3197991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Selecione </a:t>
            </a:r>
            <a:r>
              <a:rPr lang="pt-BR" noProof="0" dirty="0" err="1" smtClean="0"/>
              <a:t>fonts</a:t>
            </a:r>
            <a:r>
              <a:rPr lang="pt-BR" noProof="0" dirty="0" smtClean="0"/>
              <a:t> que permitam o que o nome da sua organização e lema usem</a:t>
            </a:r>
            <a:r>
              <a:rPr lang="pt-BR" baseline="0" noProof="0" dirty="0" smtClean="0"/>
              <a:t> apenas uma linha</a:t>
            </a:r>
            <a:r>
              <a:rPr lang="pt-BR" noProof="0" dirty="0" smtClean="0"/>
              <a:t>.</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a:t>
            </a:fld>
            <a:endParaRPr lang="en-US"/>
          </a:p>
        </p:txBody>
      </p:sp>
    </p:spTree>
    <p:extLst>
      <p:ext uri="{BB962C8B-B14F-4D97-AF65-F5344CB8AC3E}">
        <p14:creationId xmlns:p14="http://schemas.microsoft.com/office/powerpoint/2010/main" val="4065190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Seu cliente está procurando por conhecimentos e habilidades que não possui para resolver sua situação</a:t>
            </a:r>
            <a:r>
              <a:rPr lang="pt-BR" baseline="0" noProof="0" dirty="0" smtClean="0"/>
              <a:t>. Você deve mostrar que possui o que ele precisa. Se você não puder mencionar clientes anteriores indique seus setores de atuação (e.g.: financeiro, automotivo, serviços, etc.). Outros aspectos de seu modelo de negócio podem ajudar a melhorar a apresentação.</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10</a:t>
            </a:fld>
            <a:endParaRPr lang="en-US"/>
          </a:p>
        </p:txBody>
      </p:sp>
    </p:spTree>
    <p:extLst>
      <p:ext uri="{BB962C8B-B14F-4D97-AF65-F5344CB8AC3E}">
        <p14:creationId xmlns:p14="http://schemas.microsoft.com/office/powerpoint/2010/main" val="3903472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Título sugerido</a:t>
            </a:r>
            <a:r>
              <a:rPr lang="pt-BR" baseline="0" noProof="0" dirty="0" smtClean="0"/>
              <a:t> (escolha segurança da informação e/ou continuidade de negócio para se adequar ao seu propósito). </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a:t>
            </a:fld>
            <a:endParaRPr lang="en-US"/>
          </a:p>
        </p:txBody>
      </p:sp>
    </p:spTree>
    <p:extLst>
      <p:ext uri="{BB962C8B-B14F-4D97-AF65-F5344CB8AC3E}">
        <p14:creationId xmlns:p14="http://schemas.microsoft.com/office/powerpoint/2010/main" val="3046493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Agenda sugerida</a:t>
            </a:r>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3</a:t>
            </a:fld>
            <a:endParaRPr lang="en-US"/>
          </a:p>
        </p:txBody>
      </p:sp>
    </p:spTree>
    <p:extLst>
      <p:ext uri="{BB962C8B-B14F-4D97-AF65-F5344CB8AC3E}">
        <p14:creationId xmlns:p14="http://schemas.microsoft.com/office/powerpoint/2010/main" val="2679543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Neste </a:t>
            </a:r>
            <a:r>
              <a:rPr lang="pt-BR" baseline="0" noProof="0" dirty="0" smtClean="0"/>
              <a:t>slide você precisa mostrar que já fez alguma pesquisa sobre o ambiente de seu cliente potencial. Não precisa ser uma pesquisa aprofundada. Estas sugestões foram feitas com base no modelo de cinco forças de Porter Five Forces. Algumas destas informações podem ser encontradas no website do cliente ou através de alguma rápida pesquisa na Internet. A coisa importante aqui é que seu cliente se identifique com a sua apresentação.</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4</a:t>
            </a:fld>
            <a:endParaRPr lang="en-US"/>
          </a:p>
        </p:txBody>
      </p:sp>
    </p:spTree>
    <p:extLst>
      <p:ext uri="{BB962C8B-B14F-4D97-AF65-F5344CB8AC3E}">
        <p14:creationId xmlns:p14="http://schemas.microsoft.com/office/powerpoint/2010/main" val="3062572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baseline="0" noProof="0" dirty="0" smtClean="0"/>
              <a:t>Estas sugestões foram feitas com base no modelo </a:t>
            </a:r>
            <a:r>
              <a:rPr lang="pt-BR" baseline="0" noProof="0" dirty="0" err="1" smtClean="0"/>
              <a:t>Balanced</a:t>
            </a:r>
            <a:r>
              <a:rPr lang="pt-BR" baseline="0" noProof="0" dirty="0" smtClean="0"/>
              <a:t> Scorecard (BSC). Eles são riscos genéricos, assim, para tornar esta apresentação mais atraente, ajuste os riscos de acordo com o setor de seu cliente.</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5</a:t>
            </a:fld>
            <a:endParaRPr lang="en-US"/>
          </a:p>
        </p:txBody>
      </p:sp>
    </p:spTree>
    <p:extLst>
      <p:ext uri="{BB962C8B-B14F-4D97-AF65-F5344CB8AC3E}">
        <p14:creationId xmlns:p14="http://schemas.microsoft.com/office/powerpoint/2010/main" val="1550946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aseline="0" noProof="0" dirty="0"/>
              <a:t>Para informações mais detalhadas sobre como apresentar estes benefícios, veja este artigo: http://www.iso27001standard.com/pt-br/blog/2010/12/19/quatro-beneficios-fundamentais-da-implementacao-da-iso-27001/</a:t>
            </a:r>
          </a:p>
          <a:p>
            <a:pPr marL="0" marR="0" indent="0" algn="l" defTabSz="914400" rtl="0" eaLnBrk="1" fontAlgn="auto" latinLnBrk="0" hangingPunct="1">
              <a:lnSpc>
                <a:spcPct val="100000"/>
              </a:lnSpc>
              <a:spcBef>
                <a:spcPts val="0"/>
              </a:spcBef>
              <a:spcAft>
                <a:spcPts val="0"/>
              </a:spcAft>
              <a:buClrTx/>
              <a:buSzTx/>
              <a:buFontTx/>
              <a:buNone/>
              <a:tabLst/>
              <a:defRPr/>
            </a:pPr>
            <a:r>
              <a:rPr lang="pt-BR" baseline="0" noProof="0" dirty="0"/>
              <a:t/>
            </a:r>
            <a:br>
              <a:rPr lang="pt-BR" baseline="0" noProof="0" dirty="0"/>
            </a:br>
            <a:endParaRPr lang="pt-BR" baseline="0"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6</a:t>
            </a:fld>
            <a:endParaRPr lang="en-US"/>
          </a:p>
        </p:txBody>
      </p:sp>
    </p:spTree>
    <p:extLst>
      <p:ext uri="{BB962C8B-B14F-4D97-AF65-F5344CB8AC3E}">
        <p14:creationId xmlns:p14="http://schemas.microsoft.com/office/powerpoint/2010/main" val="655653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Não importa</a:t>
            </a:r>
            <a:r>
              <a:rPr lang="pt-BR" baseline="0" noProof="0" dirty="0" smtClean="0"/>
              <a:t> quão diferentes sejam os serviços de consultoria, a implementação de um SGSI e SGCN com base nas normas ISSO terá estas etapas básicas. Estas etapas não farão diferença na decisão do cliente, assim você pode falar sobre elas a vontade. Isto pode criar uma relação de confiança inicial </a:t>
            </a:r>
            <a:r>
              <a:rPr lang="pt-BR" baseline="0" noProof="0" dirty="0" err="1" smtClean="0"/>
              <a:t>entr</a:t>
            </a:r>
            <a:r>
              <a:rPr lang="pt-BR" baseline="0" noProof="0" dirty="0" smtClean="0"/>
              <a:t> você e seu cliente potencial.</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7</a:t>
            </a:fld>
            <a:endParaRPr lang="en-US"/>
          </a:p>
        </p:txBody>
      </p:sp>
    </p:spTree>
    <p:extLst>
      <p:ext uri="{BB962C8B-B14F-4D97-AF65-F5344CB8AC3E}">
        <p14:creationId xmlns:p14="http://schemas.microsoft.com/office/powerpoint/2010/main" val="94280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noProof="0" dirty="0" smtClean="0"/>
              <a:t>Não importa</a:t>
            </a:r>
            <a:r>
              <a:rPr lang="pt-BR" baseline="0" noProof="0" dirty="0" smtClean="0"/>
              <a:t> quão diferentes sejam os serviços de consultoria, a implementação de um SGSI e SGCN com base nas normas ISSO terá estas etapas básicas. Estas etapas não farão diferença na decisão do cliente, assim você pode falar sobre elas a vontade. Isto pode criar uma relação de confiança inicial entre você e seu cliente potencial.</a:t>
            </a:r>
            <a:endParaRPr lang="pt-BR"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8</a:t>
            </a:fld>
            <a:endParaRPr lang="en-US"/>
          </a:p>
        </p:txBody>
      </p:sp>
    </p:spTree>
    <p:extLst>
      <p:ext uri="{BB962C8B-B14F-4D97-AF65-F5344CB8AC3E}">
        <p14:creationId xmlns:p14="http://schemas.microsoft.com/office/powerpoint/2010/main" val="549947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aseline="0" noProof="0" dirty="0" smtClean="0"/>
              <a:t>O propósito deste slide é que você mostre ao seu cliente potencial algumas entregas concretas pelas quais ele pode esperar, sem revelar muito cedo como você se diferencia de sua concorrência.</a:t>
            </a:r>
          </a:p>
          <a:p>
            <a:pPr marL="0" marR="0" indent="0" algn="l" defTabSz="914400" rtl="0" eaLnBrk="1" fontAlgn="auto" latinLnBrk="0" hangingPunct="1">
              <a:lnSpc>
                <a:spcPct val="100000"/>
              </a:lnSpc>
              <a:spcBef>
                <a:spcPts val="0"/>
              </a:spcBef>
              <a:spcAft>
                <a:spcPts val="0"/>
              </a:spcAft>
              <a:buClrTx/>
              <a:buSzTx/>
              <a:buFontTx/>
              <a:buNone/>
              <a:tabLst/>
              <a:defRPr/>
            </a:pPr>
            <a:endParaRPr lang="pt-BR" baseline="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t-BR" noProof="0" dirty="0" smtClean="0"/>
              <a:t>Não importa quão</a:t>
            </a:r>
            <a:r>
              <a:rPr lang="pt-BR" baseline="0" noProof="0" dirty="0" smtClean="0"/>
              <a:t> diferentes possam ser os serviços de consultoria</a:t>
            </a:r>
            <a:r>
              <a:rPr lang="pt-BR" noProof="0" dirty="0" smtClean="0"/>
              <a:t>, soluções para</a:t>
            </a:r>
            <a:r>
              <a:rPr lang="pt-BR" baseline="0" noProof="0" dirty="0" smtClean="0"/>
              <a:t> SGSI e SGCN baseadas em normas ISO sempre usarão estas alternativas (seu cliente pode facilmente encontra-las pesquisando na Internet). Falar sobre estas soluções livremente pode ajudar você a criar uma relação de confiança entre você e seu cliente potencial.</a:t>
            </a:r>
            <a:endParaRPr lang="pt-BR" noProof="0"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9</a:t>
            </a:fld>
            <a:endParaRPr lang="en-US"/>
          </a:p>
        </p:txBody>
      </p:sp>
    </p:spTree>
    <p:extLst>
      <p:ext uri="{BB962C8B-B14F-4D97-AF65-F5344CB8AC3E}">
        <p14:creationId xmlns:p14="http://schemas.microsoft.com/office/powerpoint/2010/main" val="721948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noProof="0" dirty="0" smtClean="0"/>
              <a:t>Clique para editar o título mestre</a:t>
            </a:r>
            <a:endParaRPr lang="pt-BR" noProof="0"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noProof="0" dirty="0" smtClean="0"/>
              <a:t>Clique para editar o estilo do subtítulo mestre</a:t>
            </a:r>
            <a:endParaRPr lang="pt-BR" noProof="0" dirty="0"/>
          </a:p>
        </p:txBody>
      </p:sp>
      <p:sp>
        <p:nvSpPr>
          <p:cNvPr id="4" name="Date Placeholder 3"/>
          <p:cNvSpPr>
            <a:spLocks noGrp="1"/>
          </p:cNvSpPr>
          <p:nvPr>
            <p:ph type="dt" sz="half" idx="10"/>
          </p:nvPr>
        </p:nvSpPr>
        <p:spPr/>
        <p:txBody>
          <a:bodyPr/>
          <a:lstStyle/>
          <a:p>
            <a:fld id="{11E87FCE-EFC7-4154-B11A-878F66930814}" type="datetime1">
              <a:rPr lang="en-US" smtClean="0"/>
              <a:t>07-Sep-17</a:t>
            </a:fld>
            <a:endParaRPr lang="en-US"/>
          </a:p>
        </p:txBody>
      </p:sp>
      <p:sp>
        <p:nvSpPr>
          <p:cNvPr id="5" name="Footer Placeholder 4"/>
          <p:cNvSpPr>
            <a:spLocks noGrp="1"/>
          </p:cNvSpPr>
          <p:nvPr>
            <p:ph type="ftr" sz="quarter" idx="11"/>
          </p:nvPr>
        </p:nvSpPr>
        <p:spPr/>
        <p:txBody>
          <a:bodyPr/>
          <a:lstStyle/>
          <a:p>
            <a:r>
              <a:rPr lang="pt-BR" noProof="0" smtClean="0"/>
              <a:t>[Nome da sua organização]</a:t>
            </a:r>
            <a:endParaRPr lang="pt-BR" noProof="0"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9988250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E6F1775E-A1C0-42B8-96BF-907F4BF5C262}" type="datetime1">
              <a:rPr lang="en-US" smtClean="0"/>
              <a:t>07-Sep-17</a:t>
            </a:fld>
            <a:endParaRPr lang="en-US"/>
          </a:p>
        </p:txBody>
      </p:sp>
      <p:sp>
        <p:nvSpPr>
          <p:cNvPr id="5" name="Footer Placeholder 4"/>
          <p:cNvSpPr>
            <a:spLocks noGrp="1"/>
          </p:cNvSpPr>
          <p:nvPr>
            <p:ph type="ftr" sz="quarter" idx="11"/>
          </p:nvPr>
        </p:nvSpPr>
        <p:spPr/>
        <p:txBody>
          <a:bodyPr/>
          <a:lstStyle/>
          <a:p>
            <a:r>
              <a:rPr lang="en-US" smtClean="0"/>
              <a:t>[Nome da sua organização]</a:t>
            </a:r>
            <a:endParaRPr lang="en-US"/>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531946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72FC71FF-5764-49BA-B07E-2713BFD6B382}" type="datetime1">
              <a:rPr lang="en-US" smtClean="0"/>
              <a:t>07-Sep-17</a:t>
            </a:fld>
            <a:endParaRPr lang="en-US"/>
          </a:p>
        </p:txBody>
      </p:sp>
      <p:sp>
        <p:nvSpPr>
          <p:cNvPr id="5" name="Footer Placeholder 4"/>
          <p:cNvSpPr>
            <a:spLocks noGrp="1"/>
          </p:cNvSpPr>
          <p:nvPr>
            <p:ph type="ftr" sz="quarter" idx="11"/>
          </p:nvPr>
        </p:nvSpPr>
        <p:spPr/>
        <p:txBody>
          <a:bodyPr/>
          <a:lstStyle/>
          <a:p>
            <a:r>
              <a:rPr lang="en-US" smtClean="0"/>
              <a:t>[Nome da sua organização]</a:t>
            </a:r>
            <a:endParaRPr lang="en-US"/>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1427570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7" name="Título 6"/>
          <p:cNvSpPr>
            <a:spLocks noGrp="1"/>
          </p:cNvSpPr>
          <p:nvPr>
            <p:ph type="title"/>
          </p:nvPr>
        </p:nvSpPr>
        <p:spPr/>
        <p:txBody>
          <a:bodyPr/>
          <a:lstStyle/>
          <a:p>
            <a:r>
              <a:rPr lang="pt-BR" smtClean="0"/>
              <a:t>Clique para editar o título mestre</a:t>
            </a:r>
            <a:endParaRPr lang="en-US"/>
          </a:p>
        </p:txBody>
      </p:sp>
      <p:sp>
        <p:nvSpPr>
          <p:cNvPr id="11" name="Espaço Reservado para Data 10"/>
          <p:cNvSpPr>
            <a:spLocks noGrp="1"/>
          </p:cNvSpPr>
          <p:nvPr>
            <p:ph type="dt" sz="half" idx="10"/>
          </p:nvPr>
        </p:nvSpPr>
        <p:spPr/>
        <p:txBody>
          <a:bodyPr/>
          <a:lstStyle/>
          <a:p>
            <a:fld id="{0A3A9742-8442-493F-9F31-D68E38F70327}" type="datetime1">
              <a:rPr lang="en-US" smtClean="0"/>
              <a:t>07-Sep-17</a:t>
            </a:fld>
            <a:endParaRPr lang="en-US"/>
          </a:p>
        </p:txBody>
      </p:sp>
      <p:sp>
        <p:nvSpPr>
          <p:cNvPr id="12" name="Espaço Reservado para Rodapé 11"/>
          <p:cNvSpPr>
            <a:spLocks noGrp="1"/>
          </p:cNvSpPr>
          <p:nvPr>
            <p:ph type="ftr" sz="quarter" idx="11"/>
          </p:nvPr>
        </p:nvSpPr>
        <p:spPr/>
        <p:txBody>
          <a:bodyPr/>
          <a:lstStyle/>
          <a:p>
            <a:r>
              <a:rPr lang="en-US" smtClean="0"/>
              <a:t>[Nome da sua organização]</a:t>
            </a:r>
            <a:endParaRPr lang="en-US"/>
          </a:p>
        </p:txBody>
      </p:sp>
      <p:sp>
        <p:nvSpPr>
          <p:cNvPr id="13" name="Espaço Reservado para Número de Slide 12"/>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6460209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noProof="0" dirty="0" smtClean="0"/>
              <a:t>Clique para editar o título mestre</a:t>
            </a:r>
            <a:endParaRPr lang="pt-BR" noProof="0" dirty="0"/>
          </a:p>
        </p:txBody>
      </p:sp>
      <p:sp>
        <p:nvSpPr>
          <p:cNvPr id="3" name="Content Placeholder 2"/>
          <p:cNvSpPr>
            <a:spLocks noGrp="1"/>
          </p:cNvSpPr>
          <p:nvPr>
            <p:ph idx="1"/>
          </p:nvPr>
        </p:nvSpPr>
        <p:spPr/>
        <p:txBody>
          <a:bodyPr/>
          <a:lstStyle/>
          <a:p>
            <a:pPr lvl="0"/>
            <a:r>
              <a:rPr lang="pt-BR" noProof="0" dirty="0" smtClean="0"/>
              <a:t>Clique para editar o texto mestre</a:t>
            </a:r>
          </a:p>
          <a:p>
            <a:pPr lvl="1"/>
            <a:r>
              <a:rPr lang="pt-BR" noProof="0" dirty="0" smtClean="0"/>
              <a:t>Segundo nível</a:t>
            </a:r>
          </a:p>
          <a:p>
            <a:pPr lvl="2"/>
            <a:r>
              <a:rPr lang="pt-BR" noProof="0" dirty="0" smtClean="0"/>
              <a:t>Terceiro nível</a:t>
            </a:r>
          </a:p>
          <a:p>
            <a:pPr lvl="3"/>
            <a:r>
              <a:rPr lang="pt-BR" noProof="0" dirty="0" smtClean="0"/>
              <a:t>Quarto nível</a:t>
            </a:r>
          </a:p>
          <a:p>
            <a:pPr lvl="4"/>
            <a:r>
              <a:rPr lang="pt-BR" noProof="0" dirty="0" smtClean="0"/>
              <a:t>Quinto nível</a:t>
            </a:r>
            <a:endParaRPr lang="pt-BR" noProof="0" dirty="0"/>
          </a:p>
        </p:txBody>
      </p:sp>
      <p:sp>
        <p:nvSpPr>
          <p:cNvPr id="4" name="Date Placeholder 3"/>
          <p:cNvSpPr>
            <a:spLocks noGrp="1"/>
          </p:cNvSpPr>
          <p:nvPr>
            <p:ph type="dt" sz="half" idx="10"/>
          </p:nvPr>
        </p:nvSpPr>
        <p:spPr/>
        <p:txBody>
          <a:bodyPr/>
          <a:lstStyle/>
          <a:p>
            <a:fld id="{16EC96BD-1353-440F-A4E3-BC84394068F8}" type="datetime1">
              <a:rPr lang="en-US" smtClean="0"/>
              <a:t>07-Sep-17</a:t>
            </a:fld>
            <a:endParaRPr lang="en-US"/>
          </a:p>
        </p:txBody>
      </p:sp>
      <p:sp>
        <p:nvSpPr>
          <p:cNvPr id="5" name="Footer Placeholder 4"/>
          <p:cNvSpPr>
            <a:spLocks noGrp="1"/>
          </p:cNvSpPr>
          <p:nvPr>
            <p:ph type="ftr" sz="quarter" idx="11"/>
          </p:nvPr>
        </p:nvSpPr>
        <p:spPr/>
        <p:txBody>
          <a:bodyPr/>
          <a:lstStyle/>
          <a:p>
            <a:r>
              <a:rPr lang="pt-BR" noProof="0" smtClean="0"/>
              <a:t>[Nome da sua organização]</a:t>
            </a:r>
            <a:endParaRPr lang="pt-BR" noProof="0"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5495658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smtClean="0"/>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F7E9958C-C706-4655-A64A-B7284D492152}" type="datetime1">
              <a:rPr lang="en-US" smtClean="0"/>
              <a:t>07-Sep-17</a:t>
            </a:fld>
            <a:endParaRPr lang="en-US"/>
          </a:p>
        </p:txBody>
      </p:sp>
      <p:sp>
        <p:nvSpPr>
          <p:cNvPr id="5" name="Footer Placeholder 4"/>
          <p:cNvSpPr>
            <a:spLocks noGrp="1"/>
          </p:cNvSpPr>
          <p:nvPr>
            <p:ph type="ftr" sz="quarter" idx="11"/>
          </p:nvPr>
        </p:nvSpPr>
        <p:spPr/>
        <p:txBody>
          <a:bodyPr/>
          <a:lstStyle/>
          <a:p>
            <a:r>
              <a:rPr lang="en-US" smtClean="0"/>
              <a:t>[Nome da sua organização]</a:t>
            </a:r>
            <a:endParaRPr lang="en-US"/>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1605127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190BFF1F-44D8-4B1F-9800-EC42780D6515}" type="datetime1">
              <a:rPr lang="en-US" smtClean="0"/>
              <a:t>07-Sep-17</a:t>
            </a:fld>
            <a:endParaRPr lang="en-US"/>
          </a:p>
        </p:txBody>
      </p:sp>
      <p:sp>
        <p:nvSpPr>
          <p:cNvPr id="6" name="Footer Placeholder 5"/>
          <p:cNvSpPr>
            <a:spLocks noGrp="1"/>
          </p:cNvSpPr>
          <p:nvPr>
            <p:ph type="ftr" sz="quarter" idx="11"/>
          </p:nvPr>
        </p:nvSpPr>
        <p:spPr/>
        <p:txBody>
          <a:bodyPr/>
          <a:lstStyle/>
          <a:p>
            <a:r>
              <a:rPr lang="en-US" smtClean="0"/>
              <a:t>[Nome da sua organização]</a:t>
            </a:r>
            <a:endParaRPr lang="en-US"/>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1529146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6244FCFF-34C6-4580-B6F5-43F6FAE3EBC7}" type="datetime1">
              <a:rPr lang="en-US" smtClean="0"/>
              <a:t>07-Sep-17</a:t>
            </a:fld>
            <a:endParaRPr lang="en-US"/>
          </a:p>
        </p:txBody>
      </p:sp>
      <p:sp>
        <p:nvSpPr>
          <p:cNvPr id="8" name="Footer Placeholder 7"/>
          <p:cNvSpPr>
            <a:spLocks noGrp="1"/>
          </p:cNvSpPr>
          <p:nvPr>
            <p:ph type="ftr" sz="quarter" idx="11"/>
          </p:nvPr>
        </p:nvSpPr>
        <p:spPr/>
        <p:txBody>
          <a:bodyPr/>
          <a:lstStyle/>
          <a:p>
            <a:r>
              <a:rPr lang="en-US" smtClean="0"/>
              <a:t>[Nome da sua organização]</a:t>
            </a:r>
            <a:endParaRPr lang="en-US"/>
          </a:p>
        </p:txBody>
      </p:sp>
      <p:sp>
        <p:nvSpPr>
          <p:cNvPr id="9" name="Slide Number Placeholder 8"/>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4886282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2209A7C5-F6D8-459F-8F00-48872C0B89C1}" type="datetime1">
              <a:rPr lang="en-US" smtClean="0"/>
              <a:t>07-Sep-17</a:t>
            </a:fld>
            <a:endParaRPr lang="en-US"/>
          </a:p>
        </p:txBody>
      </p:sp>
      <p:sp>
        <p:nvSpPr>
          <p:cNvPr id="4" name="Footer Placeholder 3"/>
          <p:cNvSpPr>
            <a:spLocks noGrp="1"/>
          </p:cNvSpPr>
          <p:nvPr>
            <p:ph type="ftr" sz="quarter" idx="11"/>
          </p:nvPr>
        </p:nvSpPr>
        <p:spPr/>
        <p:txBody>
          <a:bodyPr/>
          <a:lstStyle/>
          <a:p>
            <a:r>
              <a:rPr lang="en-US" smtClean="0"/>
              <a:t>[Nome da sua organização]</a:t>
            </a:r>
            <a:endParaRPr lang="en-US"/>
          </a:p>
        </p:txBody>
      </p:sp>
      <p:sp>
        <p:nvSpPr>
          <p:cNvPr id="5" name="Slide Number Placeholder 4"/>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1284611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47470D-7F83-4808-96CF-FDE239568C36}" type="datetime1">
              <a:rPr lang="en-US" smtClean="0"/>
              <a:t>07-Sep-17</a:t>
            </a:fld>
            <a:endParaRPr lang="en-US"/>
          </a:p>
        </p:txBody>
      </p:sp>
      <p:sp>
        <p:nvSpPr>
          <p:cNvPr id="3" name="Footer Placeholder 2"/>
          <p:cNvSpPr>
            <a:spLocks noGrp="1"/>
          </p:cNvSpPr>
          <p:nvPr>
            <p:ph type="ftr" sz="quarter" idx="11"/>
          </p:nvPr>
        </p:nvSpPr>
        <p:spPr/>
        <p:txBody>
          <a:bodyPr/>
          <a:lstStyle/>
          <a:p>
            <a:r>
              <a:rPr lang="en-US" smtClean="0"/>
              <a:t>[Nome da sua organização]</a:t>
            </a:r>
            <a:endParaRPr lang="en-US"/>
          </a:p>
        </p:txBody>
      </p:sp>
      <p:sp>
        <p:nvSpPr>
          <p:cNvPr id="4" name="Slide Number Placeholder 3"/>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917841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1C45223D-B3B8-4DA7-93B1-78664EA52FDA}" type="datetime1">
              <a:rPr lang="en-US" smtClean="0"/>
              <a:t>07-Sep-17</a:t>
            </a:fld>
            <a:endParaRPr lang="en-US"/>
          </a:p>
        </p:txBody>
      </p:sp>
      <p:sp>
        <p:nvSpPr>
          <p:cNvPr id="6" name="Footer Placeholder 5"/>
          <p:cNvSpPr>
            <a:spLocks noGrp="1"/>
          </p:cNvSpPr>
          <p:nvPr>
            <p:ph type="ftr" sz="quarter" idx="11"/>
          </p:nvPr>
        </p:nvSpPr>
        <p:spPr/>
        <p:txBody>
          <a:bodyPr/>
          <a:lstStyle/>
          <a:p>
            <a:r>
              <a:rPr lang="en-US" smtClean="0"/>
              <a:t>[Nome da sua organização]</a:t>
            </a:r>
            <a:endParaRPr lang="en-US"/>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109902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FF63F7E1-1A14-439D-B7EC-B43AA8F66B6E}" type="datetime1">
              <a:rPr lang="en-US" smtClean="0"/>
              <a:t>07-Sep-17</a:t>
            </a:fld>
            <a:endParaRPr lang="en-US"/>
          </a:p>
        </p:txBody>
      </p:sp>
      <p:sp>
        <p:nvSpPr>
          <p:cNvPr id="6" name="Footer Placeholder 5"/>
          <p:cNvSpPr>
            <a:spLocks noGrp="1"/>
          </p:cNvSpPr>
          <p:nvPr>
            <p:ph type="ftr" sz="quarter" idx="11"/>
          </p:nvPr>
        </p:nvSpPr>
        <p:spPr/>
        <p:txBody>
          <a:bodyPr/>
          <a:lstStyle/>
          <a:p>
            <a:r>
              <a:rPr lang="en-US" smtClean="0"/>
              <a:t>[Nome da sua organização]</a:t>
            </a:r>
            <a:endParaRPr lang="en-US"/>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418603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8E68D1-7163-4208-9E1D-F21313001605}" type="datetime1">
              <a:rPr lang="en-US" smtClean="0"/>
              <a:t>07-Sep-17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[Nome da sua organização]</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223217-82A7-4E3B-9F03-8B46782E747C}" type="slidenum">
              <a:rPr lang="en-US" smtClean="0"/>
              <a:t>‹#›</a:t>
            </a:fld>
            <a:endParaRPr lang="en-US"/>
          </a:p>
        </p:txBody>
      </p:sp>
    </p:spTree>
    <p:extLst>
      <p:ext uri="{BB962C8B-B14F-4D97-AF65-F5344CB8AC3E}">
        <p14:creationId xmlns:p14="http://schemas.microsoft.com/office/powerpoint/2010/main" val="10157305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50" r:id="rId12"/>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chor="ctr" anchorCtr="0"/>
          <a:lstStyle/>
          <a:p>
            <a:r>
              <a:rPr lang="pt-BR" sz="2800" dirty="0"/>
              <a:t>** VERSÃO DE DEMONSTRAÇÃO </a:t>
            </a:r>
            <a:r>
              <a:rPr lang="pt-BR" sz="2800" dirty="0" smtClean="0"/>
              <a:t>**</a:t>
            </a:r>
            <a:r>
              <a:rPr lang="hr-HR" sz="5400" dirty="0" smtClean="0"/>
              <a:t/>
            </a:r>
            <a:br>
              <a:rPr lang="hr-HR" sz="5400" dirty="0" smtClean="0"/>
            </a:br>
            <a:r>
              <a:rPr lang="pt-BR" sz="5400" dirty="0" smtClean="0"/>
              <a:t>[</a:t>
            </a:r>
            <a:r>
              <a:rPr lang="pt-BR" sz="5400" dirty="0" smtClean="0"/>
              <a:t>Nome da sua organização]</a:t>
            </a:r>
            <a:endParaRPr lang="pt-BR" sz="5400" dirty="0"/>
          </a:p>
        </p:txBody>
      </p:sp>
      <p:sp>
        <p:nvSpPr>
          <p:cNvPr id="3" name="Subtítulo 2"/>
          <p:cNvSpPr>
            <a:spLocks noGrp="1"/>
          </p:cNvSpPr>
          <p:nvPr>
            <p:ph type="subTitle" idx="1"/>
          </p:nvPr>
        </p:nvSpPr>
        <p:spPr/>
        <p:txBody>
          <a:bodyPr/>
          <a:lstStyle/>
          <a:p>
            <a:pPr algn="r"/>
            <a:r>
              <a:rPr lang="pt-BR" dirty="0" smtClean="0"/>
              <a:t>[Lema da sua organização]</a:t>
            </a:r>
            <a:endParaRPr lang="pt-BR" dirty="0"/>
          </a:p>
        </p:txBody>
      </p:sp>
    </p:spTree>
    <p:extLst>
      <p:ext uri="{BB962C8B-B14F-4D97-AF65-F5344CB8AC3E}">
        <p14:creationId xmlns:p14="http://schemas.microsoft.com/office/powerpoint/2010/main" val="2571057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4000" dirty="0" smtClean="0"/>
              <a:t>O diferencial da [Nome da sua organização]</a:t>
            </a:r>
            <a:endParaRPr lang="pt-BR" sz="4000" dirty="0"/>
          </a:p>
        </p:txBody>
      </p:sp>
      <p:sp>
        <p:nvSpPr>
          <p:cNvPr id="3" name="Espaço Reservado para Conteúdo 2"/>
          <p:cNvSpPr>
            <a:spLocks noGrp="1"/>
          </p:cNvSpPr>
          <p:nvPr>
            <p:ph idx="1"/>
          </p:nvPr>
        </p:nvSpPr>
        <p:spPr/>
        <p:txBody>
          <a:bodyPr>
            <a:normAutofit/>
          </a:bodyPr>
          <a:lstStyle/>
          <a:p>
            <a:r>
              <a:rPr lang="pt-BR" dirty="0" smtClean="0"/>
              <a:t>Pessoal capacitado reconhecido pelo mercado</a:t>
            </a:r>
          </a:p>
          <a:p>
            <a:pPr lvl="1"/>
            <a:r>
              <a:rPr lang="pt-BR" dirty="0" smtClean="0"/>
              <a:t>[Liste as certificação de sua equipe]</a:t>
            </a:r>
          </a:p>
          <a:p>
            <a:r>
              <a:rPr lang="pt-BR" dirty="0" smtClean="0"/>
              <a:t>Experiência em vários setores</a:t>
            </a:r>
          </a:p>
          <a:p>
            <a:pPr lvl="1"/>
            <a:r>
              <a:rPr lang="hr-HR" dirty="0" smtClean="0"/>
              <a:t>...</a:t>
            </a:r>
            <a:endParaRPr lang="pt-BR" dirty="0" smtClean="0"/>
          </a:p>
          <a:p>
            <a:r>
              <a:rPr lang="hr-HR" dirty="0" smtClean="0"/>
              <a:t>...</a:t>
            </a:r>
            <a:endParaRPr lang="pt-BR" dirty="0" smtClean="0"/>
          </a:p>
          <a:p>
            <a:pPr lvl="1"/>
            <a:r>
              <a:rPr lang="hr-HR" dirty="0" smtClean="0"/>
              <a:t>...</a:t>
            </a:r>
            <a:endParaRPr lang="pt-BR" dirty="0" smtClean="0"/>
          </a:p>
          <a:p>
            <a:r>
              <a:rPr lang="hr-HR" dirty="0" smtClean="0"/>
              <a:t>...</a:t>
            </a:r>
            <a:endParaRPr lang="pt-BR" dirty="0" smtClean="0"/>
          </a:p>
        </p:txBody>
      </p:sp>
      <p:sp>
        <p:nvSpPr>
          <p:cNvPr id="4" name="Espaço Reservado para Data 3"/>
          <p:cNvSpPr>
            <a:spLocks noGrp="1"/>
          </p:cNvSpPr>
          <p:nvPr>
            <p:ph type="dt" sz="half" idx="10"/>
          </p:nvPr>
        </p:nvSpPr>
        <p:spPr/>
        <p:txBody>
          <a:bodyPr/>
          <a:lstStyle/>
          <a:p>
            <a:fld id="{AED8DCF7-F259-4F30-873C-3BFA180429B9}"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10</a:t>
            </a:fld>
            <a:endParaRPr lang="en-US"/>
          </a:p>
        </p:txBody>
      </p:sp>
    </p:spTree>
    <p:extLst>
      <p:ext uri="{BB962C8B-B14F-4D97-AF65-F5344CB8AC3E}">
        <p14:creationId xmlns:p14="http://schemas.microsoft.com/office/powerpoint/2010/main" val="39707777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lstStyle/>
          <a:p>
            <a:pPr algn="ctr"/>
            <a:r>
              <a:rPr lang="pt-BR" dirty="0" smtClean="0"/>
              <a:t>Questões?</a:t>
            </a:r>
            <a:endParaRPr lang="pt-BR" dirty="0"/>
          </a:p>
        </p:txBody>
      </p:sp>
      <p:sp>
        <p:nvSpPr>
          <p:cNvPr id="8" name="Espaço Reservado para Texto 7"/>
          <p:cNvSpPr>
            <a:spLocks noGrp="1"/>
          </p:cNvSpPr>
          <p:nvPr>
            <p:ph type="body" idx="1"/>
          </p:nvPr>
        </p:nvSpPr>
        <p:spPr/>
        <p:txBody>
          <a:bodyPr/>
          <a:lstStyle/>
          <a:p>
            <a:pPr algn="r"/>
            <a:endParaRPr lang="pt-BR" dirty="0"/>
          </a:p>
        </p:txBody>
      </p:sp>
      <p:sp>
        <p:nvSpPr>
          <p:cNvPr id="4" name="Espaço Reservado para Data 3"/>
          <p:cNvSpPr>
            <a:spLocks noGrp="1"/>
          </p:cNvSpPr>
          <p:nvPr>
            <p:ph type="dt" sz="half" idx="10"/>
          </p:nvPr>
        </p:nvSpPr>
        <p:spPr/>
        <p:txBody>
          <a:bodyPr/>
          <a:lstStyle/>
          <a:p>
            <a:fld id="{5DA93906-E1DC-4AD4-9157-FFB05A91B7E9}"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11</a:t>
            </a:fld>
            <a:endParaRPr lang="en-US"/>
          </a:p>
        </p:txBody>
      </p:sp>
    </p:spTree>
    <p:extLst>
      <p:ext uri="{BB962C8B-B14F-4D97-AF65-F5344CB8AC3E}">
        <p14:creationId xmlns:p14="http://schemas.microsoft.com/office/powerpoint/2010/main" val="3173837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lstStyle/>
          <a:p>
            <a:pPr algn="ctr"/>
            <a:r>
              <a:rPr lang="pt-BR" dirty="0" smtClean="0"/>
              <a:t>Obrigado!</a:t>
            </a:r>
            <a:endParaRPr lang="pt-BR" dirty="0"/>
          </a:p>
        </p:txBody>
      </p:sp>
      <p:sp>
        <p:nvSpPr>
          <p:cNvPr id="8" name="Espaço Reservado para Texto 7"/>
          <p:cNvSpPr>
            <a:spLocks noGrp="1"/>
          </p:cNvSpPr>
          <p:nvPr>
            <p:ph type="body" idx="1"/>
          </p:nvPr>
        </p:nvSpPr>
        <p:spPr/>
        <p:txBody>
          <a:bodyPr>
            <a:normAutofit/>
          </a:bodyPr>
          <a:lstStyle/>
          <a:p>
            <a:pPr algn="ctr"/>
            <a:r>
              <a:rPr lang="pt-BR" dirty="0"/>
              <a:t>** FIM DA DEMONSTRAÇÃO **</a:t>
            </a:r>
            <a:endParaRPr lang="pt-BR" dirty="0"/>
          </a:p>
        </p:txBody>
      </p:sp>
      <p:sp>
        <p:nvSpPr>
          <p:cNvPr id="4" name="Espaço Reservado para Data 3"/>
          <p:cNvSpPr>
            <a:spLocks noGrp="1"/>
          </p:cNvSpPr>
          <p:nvPr>
            <p:ph type="dt" sz="half" idx="10"/>
          </p:nvPr>
        </p:nvSpPr>
        <p:spPr/>
        <p:txBody>
          <a:bodyPr/>
          <a:lstStyle/>
          <a:p>
            <a:fld id="{91DCF071-3F9D-42ED-AF15-90C3B6895868}"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12</a:t>
            </a:fld>
            <a:endParaRPr lang="en-US"/>
          </a:p>
        </p:txBody>
      </p:sp>
    </p:spTree>
    <p:extLst>
      <p:ext uri="{BB962C8B-B14F-4D97-AF65-F5344CB8AC3E}">
        <p14:creationId xmlns:p14="http://schemas.microsoft.com/office/powerpoint/2010/main" val="260452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nchorCtr="0">
            <a:normAutofit/>
          </a:bodyPr>
          <a:lstStyle/>
          <a:p>
            <a:pPr algn="l"/>
            <a:r>
              <a:rPr lang="pt-BR" sz="3200" dirty="0" smtClean="0"/>
              <a:t>[Nome da sua organização] Serviços de Consultoria – Ajudando você a reduzir custos e riscos através da gestão da segurança da informação / continuidade de negócio</a:t>
            </a:r>
            <a:endParaRPr lang="pt-BR" sz="3200" dirty="0"/>
          </a:p>
        </p:txBody>
      </p:sp>
      <p:sp>
        <p:nvSpPr>
          <p:cNvPr id="3" name="Subtítulo 2"/>
          <p:cNvSpPr>
            <a:spLocks noGrp="1"/>
          </p:cNvSpPr>
          <p:nvPr>
            <p:ph type="body" idx="1"/>
          </p:nvPr>
        </p:nvSpPr>
        <p:spPr/>
        <p:txBody>
          <a:bodyPr/>
          <a:lstStyle/>
          <a:p>
            <a:pPr algn="r"/>
            <a:r>
              <a:rPr lang="pt-BR" dirty="0" smtClean="0"/>
              <a:t>[Nome do apresentador], [Cargo do apresentador]</a:t>
            </a:r>
          </a:p>
        </p:txBody>
      </p:sp>
      <p:sp>
        <p:nvSpPr>
          <p:cNvPr id="5" name="Espaço Reservado para Data 4"/>
          <p:cNvSpPr>
            <a:spLocks noGrp="1"/>
          </p:cNvSpPr>
          <p:nvPr>
            <p:ph type="dt" sz="half" idx="10"/>
          </p:nvPr>
        </p:nvSpPr>
        <p:spPr/>
        <p:txBody>
          <a:bodyPr/>
          <a:lstStyle/>
          <a:p>
            <a:fld id="{A9F965DD-6F0B-48EB-8653-7AEC5811E3D9}" type="datetime1">
              <a:rPr lang="en-US" smtClean="0"/>
              <a:t>07-Sep-17</a:t>
            </a:fld>
            <a:endParaRPr lang="en-US"/>
          </a:p>
        </p:txBody>
      </p:sp>
      <p:sp>
        <p:nvSpPr>
          <p:cNvPr id="6" name="Espaço Reservado para Rodapé 5"/>
          <p:cNvSpPr>
            <a:spLocks noGrp="1"/>
          </p:cNvSpPr>
          <p:nvPr>
            <p:ph type="ftr" sz="quarter" idx="11"/>
          </p:nvPr>
        </p:nvSpPr>
        <p:spPr/>
        <p:txBody>
          <a:bodyPr/>
          <a:lstStyle/>
          <a:p>
            <a:r>
              <a:rPr lang="en-US" smtClean="0"/>
              <a:t>[Nome da sua organização]</a:t>
            </a:r>
            <a:endParaRPr lang="en-US"/>
          </a:p>
        </p:txBody>
      </p:sp>
      <p:sp>
        <p:nvSpPr>
          <p:cNvPr id="7" name="Espaço Reservado para Número de Slide 6"/>
          <p:cNvSpPr>
            <a:spLocks noGrp="1"/>
          </p:cNvSpPr>
          <p:nvPr>
            <p:ph type="sldNum" sz="quarter" idx="12"/>
          </p:nvPr>
        </p:nvSpPr>
        <p:spPr/>
        <p:txBody>
          <a:bodyPr/>
          <a:lstStyle/>
          <a:p>
            <a:fld id="{FE223217-82A7-4E3B-9F03-8B46782E747C}" type="slidenum">
              <a:rPr lang="en-US" smtClean="0"/>
              <a:t>2</a:t>
            </a:fld>
            <a:endParaRPr lang="en-US"/>
          </a:p>
        </p:txBody>
      </p:sp>
    </p:spTree>
    <p:extLst>
      <p:ext uri="{BB962C8B-B14F-4D97-AF65-F5344CB8AC3E}">
        <p14:creationId xmlns:p14="http://schemas.microsoft.com/office/powerpoint/2010/main" val="2665390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Agenda</a:t>
            </a:r>
            <a:endParaRPr lang="pt-BR" dirty="0"/>
          </a:p>
        </p:txBody>
      </p:sp>
      <p:sp>
        <p:nvSpPr>
          <p:cNvPr id="3" name="Espaço Reservado para Conteúdo 2"/>
          <p:cNvSpPr>
            <a:spLocks noGrp="1"/>
          </p:cNvSpPr>
          <p:nvPr>
            <p:ph idx="1"/>
          </p:nvPr>
        </p:nvSpPr>
        <p:spPr/>
        <p:txBody>
          <a:bodyPr/>
          <a:lstStyle/>
          <a:p>
            <a:r>
              <a:rPr lang="pt-BR" dirty="0" smtClean="0"/>
              <a:t>Contexto do [Nome da organização do cliente]</a:t>
            </a:r>
          </a:p>
          <a:p>
            <a:r>
              <a:rPr lang="pt-BR" dirty="0" smtClean="0"/>
              <a:t>Proposição de benefícios do SGSI / SGCN</a:t>
            </a:r>
          </a:p>
          <a:p>
            <a:r>
              <a:rPr lang="hr-HR" dirty="0" smtClean="0"/>
              <a:t>...</a:t>
            </a:r>
            <a:endParaRPr lang="pt-BR" dirty="0" smtClean="0"/>
          </a:p>
          <a:p>
            <a:r>
              <a:rPr lang="hr-HR" dirty="0" smtClean="0"/>
              <a:t>...</a:t>
            </a:r>
            <a:endParaRPr lang="pt-BR" dirty="0" smtClean="0"/>
          </a:p>
          <a:p>
            <a:r>
              <a:rPr lang="hr-HR" dirty="0" smtClean="0"/>
              <a:t>...</a:t>
            </a:r>
            <a:endParaRPr lang="pt-BR" dirty="0"/>
          </a:p>
        </p:txBody>
      </p:sp>
      <p:sp>
        <p:nvSpPr>
          <p:cNvPr id="8" name="Espaço Reservado para Data 7"/>
          <p:cNvSpPr>
            <a:spLocks noGrp="1"/>
          </p:cNvSpPr>
          <p:nvPr>
            <p:ph type="dt" sz="half" idx="10"/>
          </p:nvPr>
        </p:nvSpPr>
        <p:spPr/>
        <p:txBody>
          <a:bodyPr/>
          <a:lstStyle/>
          <a:p>
            <a:fld id="{07340107-363B-4598-B235-9F84243208AA}" type="datetime1">
              <a:rPr lang="en-US" smtClean="0"/>
              <a:t>07-Sep-17</a:t>
            </a:fld>
            <a:endParaRPr lang="en-US"/>
          </a:p>
        </p:txBody>
      </p:sp>
      <p:sp>
        <p:nvSpPr>
          <p:cNvPr id="9" name="Espaço Reservado para Rodapé 8"/>
          <p:cNvSpPr>
            <a:spLocks noGrp="1"/>
          </p:cNvSpPr>
          <p:nvPr>
            <p:ph type="ftr" sz="quarter" idx="11"/>
          </p:nvPr>
        </p:nvSpPr>
        <p:spPr/>
        <p:txBody>
          <a:bodyPr/>
          <a:lstStyle/>
          <a:p>
            <a:r>
              <a:rPr lang="pt-BR" smtClean="0"/>
              <a:t>[Nome da sua organização]</a:t>
            </a:r>
            <a:endParaRPr lang="pt-BR" dirty="0"/>
          </a:p>
        </p:txBody>
      </p:sp>
      <p:sp>
        <p:nvSpPr>
          <p:cNvPr id="10" name="Espaço Reservado para Número de Slide 9"/>
          <p:cNvSpPr>
            <a:spLocks noGrp="1"/>
          </p:cNvSpPr>
          <p:nvPr>
            <p:ph type="sldNum" sz="quarter" idx="12"/>
          </p:nvPr>
        </p:nvSpPr>
        <p:spPr/>
        <p:txBody>
          <a:bodyPr/>
          <a:lstStyle/>
          <a:p>
            <a:fld id="{FE223217-82A7-4E3B-9F03-8B46782E747C}" type="slidenum">
              <a:rPr lang="en-US" smtClean="0"/>
              <a:t>3</a:t>
            </a:fld>
            <a:endParaRPr lang="en-US"/>
          </a:p>
        </p:txBody>
      </p:sp>
    </p:spTree>
    <p:extLst>
      <p:ext uri="{BB962C8B-B14F-4D97-AF65-F5344CB8AC3E}">
        <p14:creationId xmlns:p14="http://schemas.microsoft.com/office/powerpoint/2010/main" val="3998862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Contexto da [Nome da organização do cliente] (1/2)</a:t>
            </a:r>
            <a:endParaRPr lang="pt-BR" sz="3600" dirty="0"/>
          </a:p>
        </p:txBody>
      </p:sp>
      <p:sp>
        <p:nvSpPr>
          <p:cNvPr id="3" name="Espaço Reservado para Conteúdo 2"/>
          <p:cNvSpPr>
            <a:spLocks noGrp="1"/>
          </p:cNvSpPr>
          <p:nvPr>
            <p:ph idx="1"/>
          </p:nvPr>
        </p:nvSpPr>
        <p:spPr/>
        <p:txBody>
          <a:bodyPr>
            <a:normAutofit/>
          </a:bodyPr>
          <a:lstStyle/>
          <a:p>
            <a:r>
              <a:rPr lang="pt-BR" dirty="0" smtClean="0"/>
              <a:t>Clientes</a:t>
            </a:r>
          </a:p>
          <a:p>
            <a:pPr lvl="1"/>
            <a:r>
              <a:rPr lang="pt-BR" dirty="0" smtClean="0"/>
              <a:t>e.g.: governos, outros negócios e consumidores</a:t>
            </a:r>
          </a:p>
          <a:p>
            <a:r>
              <a:rPr lang="pt-BR" dirty="0" smtClean="0"/>
              <a:t>Fornecedores</a:t>
            </a:r>
          </a:p>
          <a:p>
            <a:pPr lvl="1"/>
            <a:r>
              <a:rPr lang="hr-HR" dirty="0" smtClean="0"/>
              <a:t>...</a:t>
            </a:r>
            <a:endParaRPr lang="pt-BR" dirty="0" smtClean="0"/>
          </a:p>
          <a:p>
            <a:r>
              <a:rPr lang="hr-HR" dirty="0" smtClean="0"/>
              <a:t>...</a:t>
            </a:r>
            <a:endParaRPr lang="pt-BR" dirty="0" smtClean="0"/>
          </a:p>
          <a:p>
            <a:pPr lvl="1"/>
            <a:r>
              <a:rPr lang="hr-HR" dirty="0" smtClean="0"/>
              <a:t>...</a:t>
            </a:r>
            <a:endParaRPr lang="pt-BR" dirty="0" smtClean="0"/>
          </a:p>
          <a:p>
            <a:r>
              <a:rPr lang="hr-HR" dirty="0" smtClean="0"/>
              <a:t>...</a:t>
            </a:r>
            <a:endParaRPr lang="pt-BR" dirty="0" smtClean="0"/>
          </a:p>
          <a:p>
            <a:pPr lvl="1"/>
            <a:r>
              <a:rPr lang="hr-HR" dirty="0" smtClean="0"/>
              <a:t>...</a:t>
            </a:r>
            <a:endParaRPr lang="pt-BR" dirty="0" smtClean="0"/>
          </a:p>
        </p:txBody>
      </p:sp>
      <p:sp>
        <p:nvSpPr>
          <p:cNvPr id="4" name="Espaço Reservado para Data 3"/>
          <p:cNvSpPr>
            <a:spLocks noGrp="1"/>
          </p:cNvSpPr>
          <p:nvPr>
            <p:ph type="dt" sz="half" idx="10"/>
          </p:nvPr>
        </p:nvSpPr>
        <p:spPr/>
        <p:txBody>
          <a:bodyPr/>
          <a:lstStyle/>
          <a:p>
            <a:fld id="{2B8ABA90-0BF1-49D7-B86F-71CB928FD100}"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4</a:t>
            </a:fld>
            <a:endParaRPr lang="en-US"/>
          </a:p>
        </p:txBody>
      </p:sp>
    </p:spTree>
    <p:extLst>
      <p:ext uri="{BB962C8B-B14F-4D97-AF65-F5344CB8AC3E}">
        <p14:creationId xmlns:p14="http://schemas.microsoft.com/office/powerpoint/2010/main" val="1616977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Contexto da [Nome da organização do cliente] (2/2)</a:t>
            </a:r>
            <a:endParaRPr lang="pt-BR" sz="3600" dirty="0"/>
          </a:p>
        </p:txBody>
      </p:sp>
      <p:sp>
        <p:nvSpPr>
          <p:cNvPr id="3" name="Espaço Reservado para Conteúdo 2"/>
          <p:cNvSpPr>
            <a:spLocks noGrp="1"/>
          </p:cNvSpPr>
          <p:nvPr>
            <p:ph idx="1"/>
          </p:nvPr>
        </p:nvSpPr>
        <p:spPr/>
        <p:txBody>
          <a:bodyPr>
            <a:normAutofit lnSpcReduction="10000"/>
          </a:bodyPr>
          <a:lstStyle/>
          <a:p>
            <a:r>
              <a:rPr lang="pt-BR" dirty="0" smtClean="0"/>
              <a:t>Riscos financeiros</a:t>
            </a:r>
          </a:p>
          <a:p>
            <a:pPr lvl="1"/>
            <a:r>
              <a:rPr lang="pt-BR" dirty="0" smtClean="0"/>
              <a:t>Perda de receita e/ou aumento de despesas</a:t>
            </a:r>
          </a:p>
          <a:p>
            <a:r>
              <a:rPr lang="pt-BR" dirty="0" smtClean="0"/>
              <a:t>Riscos de clientes</a:t>
            </a:r>
          </a:p>
          <a:p>
            <a:pPr lvl="1"/>
            <a:r>
              <a:rPr lang="hr-HR" dirty="0" smtClean="0"/>
              <a:t>...</a:t>
            </a:r>
            <a:endParaRPr lang="pt-BR" dirty="0" smtClean="0"/>
          </a:p>
          <a:p>
            <a:r>
              <a:rPr lang="hr-HR" dirty="0" smtClean="0"/>
              <a:t>...</a:t>
            </a:r>
            <a:endParaRPr lang="pt-BR" dirty="0" smtClean="0"/>
          </a:p>
          <a:p>
            <a:pPr lvl="1"/>
            <a:r>
              <a:rPr lang="hr-HR" dirty="0" smtClean="0"/>
              <a:t>...</a:t>
            </a:r>
            <a:endParaRPr lang="pt-BR" dirty="0" smtClean="0"/>
          </a:p>
          <a:p>
            <a:r>
              <a:rPr lang="hr-HR" dirty="0" smtClean="0"/>
              <a:t>...</a:t>
            </a:r>
            <a:endParaRPr lang="pt-BR" dirty="0" smtClean="0"/>
          </a:p>
          <a:p>
            <a:pPr lvl="1"/>
            <a:r>
              <a:rPr lang="hr-HR" dirty="0" smtClean="0"/>
              <a:t>...</a:t>
            </a:r>
            <a:endParaRPr lang="pt-BR" dirty="0" smtClean="0"/>
          </a:p>
          <a:p>
            <a:r>
              <a:rPr lang="hr-HR" dirty="0" smtClean="0"/>
              <a:t>...</a:t>
            </a:r>
            <a:endParaRPr lang="pt-BR" dirty="0" smtClean="0"/>
          </a:p>
          <a:p>
            <a:pPr lvl="1"/>
            <a:r>
              <a:rPr lang="hr-HR" dirty="0" smtClean="0"/>
              <a:t>...</a:t>
            </a:r>
            <a:endParaRPr lang="pt-BR" dirty="0"/>
          </a:p>
        </p:txBody>
      </p:sp>
      <p:sp>
        <p:nvSpPr>
          <p:cNvPr id="4" name="Espaço Reservado para Data 3"/>
          <p:cNvSpPr>
            <a:spLocks noGrp="1"/>
          </p:cNvSpPr>
          <p:nvPr>
            <p:ph type="dt" sz="half" idx="10"/>
          </p:nvPr>
        </p:nvSpPr>
        <p:spPr/>
        <p:txBody>
          <a:bodyPr/>
          <a:lstStyle/>
          <a:p>
            <a:fld id="{DFB75056-3F49-45C3-BAF4-46504D6F39F2}"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5</a:t>
            </a:fld>
            <a:endParaRPr lang="en-US"/>
          </a:p>
        </p:txBody>
      </p:sp>
    </p:spTree>
    <p:extLst>
      <p:ext uri="{BB962C8B-B14F-4D97-AF65-F5344CB8AC3E}">
        <p14:creationId xmlns:p14="http://schemas.microsoft.com/office/powerpoint/2010/main" val="3461387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Proposta de benefícios do SGSI / SGCN</a:t>
            </a:r>
            <a:endParaRPr lang="pt-BR" dirty="0"/>
          </a:p>
        </p:txBody>
      </p:sp>
      <p:sp>
        <p:nvSpPr>
          <p:cNvPr id="4" name="Espaço Reservado para Data 3"/>
          <p:cNvSpPr>
            <a:spLocks noGrp="1"/>
          </p:cNvSpPr>
          <p:nvPr>
            <p:ph type="dt" sz="half" idx="10"/>
          </p:nvPr>
        </p:nvSpPr>
        <p:spPr/>
        <p:txBody>
          <a:bodyPr/>
          <a:lstStyle/>
          <a:p>
            <a:fld id="{81EE982E-7A82-4D97-882A-627CC88DADE4}"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6</a:t>
            </a:fld>
            <a:endParaRPr lang="en-US"/>
          </a:p>
        </p:txBody>
      </p:sp>
      <p:graphicFrame>
        <p:nvGraphicFramePr>
          <p:cNvPr id="7" name="Content Placeholder 6"/>
          <p:cNvGraphicFramePr>
            <a:graphicFrameLocks/>
          </p:cNvGraphicFramePr>
          <p:nvPr>
            <p:extLst>
              <p:ext uri="{D42A27DB-BD31-4B8C-83A1-F6EECF244321}">
                <p14:modId xmlns:p14="http://schemas.microsoft.com/office/powerpoint/2010/main" val="2489287587"/>
              </p:ext>
            </p:extLst>
          </p:nvPr>
        </p:nvGraphicFramePr>
        <p:xfrm>
          <a:off x="755576" y="1700808"/>
          <a:ext cx="7788275" cy="41047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74122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Metodologia geral dos serviços de consultoria (1/2)</a:t>
            </a:r>
            <a:endParaRPr lang="pt-BR" sz="3600" dirty="0"/>
          </a:p>
        </p:txBody>
      </p:sp>
      <p:sp>
        <p:nvSpPr>
          <p:cNvPr id="3" name="Espaço Reservado para Conteúdo 2"/>
          <p:cNvSpPr>
            <a:spLocks noGrp="1"/>
          </p:cNvSpPr>
          <p:nvPr>
            <p:ph idx="1"/>
          </p:nvPr>
        </p:nvSpPr>
        <p:spPr/>
        <p:txBody>
          <a:bodyPr>
            <a:normAutofit/>
          </a:bodyPr>
          <a:lstStyle/>
          <a:p>
            <a:r>
              <a:rPr lang="pt-BR" dirty="0" smtClean="0"/>
              <a:t>Diagnóstico inicial e definição</a:t>
            </a:r>
          </a:p>
          <a:p>
            <a:pPr lvl="1"/>
            <a:r>
              <a:rPr lang="hr-HR" dirty="0" smtClean="0"/>
              <a:t>...</a:t>
            </a:r>
            <a:endParaRPr lang="pt-BR" dirty="0" smtClean="0"/>
          </a:p>
          <a:p>
            <a:r>
              <a:rPr lang="pt-BR" dirty="0" smtClean="0"/>
              <a:t>Análise</a:t>
            </a:r>
          </a:p>
          <a:p>
            <a:pPr lvl="1"/>
            <a:r>
              <a:rPr lang="hr-HR" dirty="0" smtClean="0"/>
              <a:t>...</a:t>
            </a:r>
            <a:endParaRPr lang="pt-BR" dirty="0" smtClean="0"/>
          </a:p>
          <a:p>
            <a:r>
              <a:rPr lang="pt-BR" dirty="0" smtClean="0"/>
              <a:t>Projeto da solução</a:t>
            </a:r>
          </a:p>
          <a:p>
            <a:pPr lvl="1"/>
            <a:r>
              <a:rPr lang="hr-HR" dirty="0" smtClean="0"/>
              <a:t>...</a:t>
            </a:r>
            <a:endParaRPr lang="pt-BR" dirty="0"/>
          </a:p>
        </p:txBody>
      </p:sp>
      <p:sp>
        <p:nvSpPr>
          <p:cNvPr id="4" name="Espaço Reservado para Data 3"/>
          <p:cNvSpPr>
            <a:spLocks noGrp="1"/>
          </p:cNvSpPr>
          <p:nvPr>
            <p:ph type="dt" sz="half" idx="10"/>
          </p:nvPr>
        </p:nvSpPr>
        <p:spPr/>
        <p:txBody>
          <a:bodyPr/>
          <a:lstStyle/>
          <a:p>
            <a:fld id="{73F7AA3B-B4A3-4BFE-9A0A-012EB7990ABE}"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7</a:t>
            </a:fld>
            <a:endParaRPr lang="en-US"/>
          </a:p>
        </p:txBody>
      </p:sp>
    </p:spTree>
    <p:extLst>
      <p:ext uri="{BB962C8B-B14F-4D97-AF65-F5344CB8AC3E}">
        <p14:creationId xmlns:p14="http://schemas.microsoft.com/office/powerpoint/2010/main" val="31469299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600" dirty="0" smtClean="0"/>
              <a:t>Metodologia geral dos serviços de consultoria (2/2)</a:t>
            </a:r>
            <a:endParaRPr lang="pt-BR" sz="3600" dirty="0"/>
          </a:p>
        </p:txBody>
      </p:sp>
      <p:sp>
        <p:nvSpPr>
          <p:cNvPr id="3" name="Espaço Reservado para Conteúdo 2"/>
          <p:cNvSpPr>
            <a:spLocks noGrp="1"/>
          </p:cNvSpPr>
          <p:nvPr>
            <p:ph idx="1"/>
          </p:nvPr>
        </p:nvSpPr>
        <p:spPr/>
        <p:txBody>
          <a:bodyPr>
            <a:normAutofit/>
          </a:bodyPr>
          <a:lstStyle/>
          <a:p>
            <a:r>
              <a:rPr lang="pt-BR" dirty="0" smtClean="0"/>
              <a:t>Implementação</a:t>
            </a:r>
          </a:p>
          <a:p>
            <a:pPr lvl="1"/>
            <a:r>
              <a:rPr lang="pt-BR" dirty="0" smtClean="0"/>
              <a:t>Alocação de recursos</a:t>
            </a:r>
          </a:p>
          <a:p>
            <a:pPr lvl="1"/>
            <a:r>
              <a:rPr lang="hr-HR" dirty="0" smtClean="0"/>
              <a:t>...</a:t>
            </a:r>
            <a:endParaRPr lang="pt-BR" dirty="0" smtClean="0"/>
          </a:p>
          <a:p>
            <a:pPr lvl="1"/>
            <a:r>
              <a:rPr lang="pt-BR" dirty="0" smtClean="0"/>
              <a:t>Conscientização e treinamento de usuários</a:t>
            </a:r>
          </a:p>
          <a:p>
            <a:r>
              <a:rPr lang="hr-HR" dirty="0" smtClean="0"/>
              <a:t>...</a:t>
            </a:r>
            <a:endParaRPr lang="pt-BR" dirty="0" smtClean="0"/>
          </a:p>
          <a:p>
            <a:pPr lvl="1"/>
            <a:r>
              <a:rPr lang="hr-HR" dirty="0" smtClean="0"/>
              <a:t>...</a:t>
            </a:r>
            <a:endParaRPr lang="pt-BR" dirty="0" smtClean="0"/>
          </a:p>
          <a:p>
            <a:r>
              <a:rPr lang="hr-HR" dirty="0" smtClean="0"/>
              <a:t>...</a:t>
            </a:r>
            <a:endParaRPr lang="pt-BR" dirty="0" smtClean="0"/>
          </a:p>
          <a:p>
            <a:pPr lvl="1"/>
            <a:r>
              <a:rPr lang="hr-HR" dirty="0" smtClean="0"/>
              <a:t>...</a:t>
            </a:r>
            <a:endParaRPr lang="pt-BR" dirty="0" smtClean="0"/>
          </a:p>
          <a:p>
            <a:pPr lvl="1"/>
            <a:r>
              <a:rPr lang="hr-HR" dirty="0" smtClean="0"/>
              <a:t>...</a:t>
            </a:r>
            <a:endParaRPr lang="pt-BR" dirty="0"/>
          </a:p>
        </p:txBody>
      </p:sp>
      <p:sp>
        <p:nvSpPr>
          <p:cNvPr id="4" name="Espaço Reservado para Data 3"/>
          <p:cNvSpPr>
            <a:spLocks noGrp="1"/>
          </p:cNvSpPr>
          <p:nvPr>
            <p:ph type="dt" sz="half" idx="10"/>
          </p:nvPr>
        </p:nvSpPr>
        <p:spPr/>
        <p:txBody>
          <a:bodyPr/>
          <a:lstStyle/>
          <a:p>
            <a:fld id="{A972E450-CBED-4415-ADF3-FB9E69FCC133}"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8</a:t>
            </a:fld>
            <a:endParaRPr lang="en-US"/>
          </a:p>
        </p:txBody>
      </p:sp>
    </p:spTree>
    <p:extLst>
      <p:ext uri="{BB962C8B-B14F-4D97-AF65-F5344CB8AC3E}">
        <p14:creationId xmlns:p14="http://schemas.microsoft.com/office/powerpoint/2010/main" val="38037199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dirty="0" smtClean="0"/>
              <a:t>Resultados potenciais do projeto</a:t>
            </a:r>
            <a:endParaRPr lang="pt-BR" dirty="0"/>
          </a:p>
        </p:txBody>
      </p:sp>
      <p:sp>
        <p:nvSpPr>
          <p:cNvPr id="3" name="Espaço Reservado para Conteúdo 2"/>
          <p:cNvSpPr>
            <a:spLocks noGrp="1"/>
          </p:cNvSpPr>
          <p:nvPr>
            <p:ph idx="1"/>
          </p:nvPr>
        </p:nvSpPr>
        <p:spPr/>
        <p:txBody>
          <a:bodyPr>
            <a:normAutofit/>
          </a:bodyPr>
          <a:lstStyle/>
          <a:p>
            <a:r>
              <a:rPr lang="pt-BR" dirty="0" smtClean="0"/>
              <a:t>Administrativos</a:t>
            </a:r>
          </a:p>
          <a:p>
            <a:pPr lvl="1"/>
            <a:r>
              <a:rPr lang="pt-BR" dirty="0" smtClean="0"/>
              <a:t>Políticas (e.g.: controle de acesso, backup, etc.)</a:t>
            </a:r>
          </a:p>
          <a:p>
            <a:pPr lvl="1"/>
            <a:r>
              <a:rPr lang="hr-HR" dirty="0" smtClean="0"/>
              <a:t>...</a:t>
            </a:r>
            <a:endParaRPr lang="pt-BR" dirty="0" smtClean="0"/>
          </a:p>
          <a:p>
            <a:pPr lvl="1"/>
            <a:r>
              <a:rPr lang="pt-BR" dirty="0" smtClean="0"/>
              <a:t>Procedimentos (e.g.: criação/exclusão de contas)</a:t>
            </a:r>
          </a:p>
          <a:p>
            <a:r>
              <a:rPr lang="pt-BR" dirty="0" smtClean="0"/>
              <a:t>Técnicos</a:t>
            </a:r>
          </a:p>
          <a:p>
            <a:pPr lvl="1"/>
            <a:r>
              <a:rPr lang="pt-BR" dirty="0" smtClean="0"/>
              <a:t>Controle de acesso lógico</a:t>
            </a:r>
          </a:p>
          <a:p>
            <a:pPr lvl="1"/>
            <a:r>
              <a:rPr lang="hr-HR" dirty="0" smtClean="0"/>
              <a:t>...</a:t>
            </a:r>
            <a:endParaRPr lang="pt-BR" dirty="0" smtClean="0"/>
          </a:p>
          <a:p>
            <a:r>
              <a:rPr lang="hr-HR" dirty="0" smtClean="0"/>
              <a:t>...</a:t>
            </a:r>
            <a:endParaRPr lang="pt-BR" dirty="0" smtClean="0"/>
          </a:p>
          <a:p>
            <a:pPr lvl="1"/>
            <a:r>
              <a:rPr lang="pt-BR" dirty="0" smtClean="0"/>
              <a:t>Barreiras e iluminação</a:t>
            </a:r>
          </a:p>
          <a:p>
            <a:pPr lvl="1"/>
            <a:r>
              <a:rPr lang="hr-HR" dirty="0" smtClean="0"/>
              <a:t>...</a:t>
            </a:r>
            <a:endParaRPr lang="pt-BR" dirty="0"/>
          </a:p>
        </p:txBody>
      </p:sp>
      <p:sp>
        <p:nvSpPr>
          <p:cNvPr id="4" name="Espaço Reservado para Data 3"/>
          <p:cNvSpPr>
            <a:spLocks noGrp="1"/>
          </p:cNvSpPr>
          <p:nvPr>
            <p:ph type="dt" sz="half" idx="10"/>
          </p:nvPr>
        </p:nvSpPr>
        <p:spPr/>
        <p:txBody>
          <a:bodyPr/>
          <a:lstStyle/>
          <a:p>
            <a:fld id="{9C61C2C5-F6A9-4515-A506-5BBD0EB15F9A}" type="datetime1">
              <a:rPr lang="en-US" smtClean="0"/>
              <a:t>07-Sep-17</a:t>
            </a:fld>
            <a:endParaRPr lang="en-US"/>
          </a:p>
        </p:txBody>
      </p:sp>
      <p:sp>
        <p:nvSpPr>
          <p:cNvPr id="5" name="Espaço Reservado para Rodapé 4"/>
          <p:cNvSpPr>
            <a:spLocks noGrp="1"/>
          </p:cNvSpPr>
          <p:nvPr>
            <p:ph type="ftr" sz="quarter" idx="11"/>
          </p:nvPr>
        </p:nvSpPr>
        <p:spPr/>
        <p:txBody>
          <a:bodyPr/>
          <a:lstStyle/>
          <a:p>
            <a:r>
              <a:rPr lang="pt-BR" dirty="0" smtClean="0"/>
              <a:t>[Nome da sua organização]</a:t>
            </a:r>
            <a:endParaRPr lang="pt-BR"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9</a:t>
            </a:fld>
            <a:endParaRPr lang="en-US"/>
          </a:p>
        </p:txBody>
      </p:sp>
    </p:spTree>
    <p:extLst>
      <p:ext uri="{BB962C8B-B14F-4D97-AF65-F5344CB8AC3E}">
        <p14:creationId xmlns:p14="http://schemas.microsoft.com/office/powerpoint/2010/main" val="6308490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352</TotalTime>
  <Words>801</Words>
  <Application>Microsoft Office PowerPoint</Application>
  <PresentationFormat>On-screen Show (4:3)</PresentationFormat>
  <Paragraphs>130</Paragraphs>
  <Slides>12</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Tema do Office</vt:lpstr>
      <vt:lpstr>** VERSÃO DE DEMONSTRAÇÃO ** [Nome da sua organização]</vt:lpstr>
      <vt:lpstr>[Nome da sua organização] Serviços de Consultoria – Ajudando você a reduzir custos e riscos através da gestão da segurança da informação / continuidade de negócio</vt:lpstr>
      <vt:lpstr>Agenda</vt:lpstr>
      <vt:lpstr>Contexto da [Nome da organização do cliente] (1/2)</vt:lpstr>
      <vt:lpstr>Contexto da [Nome da organização do cliente] (2/2)</vt:lpstr>
      <vt:lpstr>Proposta de benefícios do SGSI / SGCN</vt:lpstr>
      <vt:lpstr>Metodologia geral dos serviços de consultoria (1/2)</vt:lpstr>
      <vt:lpstr>Metodologia geral dos serviços de consultoria (2/2)</vt:lpstr>
      <vt:lpstr>Resultados potenciais do projeto</vt:lpstr>
      <vt:lpstr>O diferencial da [Nome da sua organização]</vt:lpstr>
      <vt:lpstr>Questões?</vt:lpstr>
      <vt:lpstr>Obrigado!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27001academy .</dc:creator>
  <cp:lastModifiedBy>27001Academy</cp:lastModifiedBy>
  <cp:revision>74</cp:revision>
  <dcterms:created xsi:type="dcterms:W3CDTF">2015-02-08T20:44:25Z</dcterms:created>
  <dcterms:modified xsi:type="dcterms:W3CDTF">2017-09-07T12:59:46Z</dcterms:modified>
</cp:coreProperties>
</file>