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0" r:id="rId1"/>
  </p:sldMasterIdLst>
  <p:notesMasterIdLst>
    <p:notesMasterId r:id="rId14"/>
  </p:notesMasterIdLst>
  <p:sldIdLst>
    <p:sldId id="256" r:id="rId2"/>
    <p:sldId id="258" r:id="rId3"/>
    <p:sldId id="257" r:id="rId4"/>
    <p:sldId id="259" r:id="rId5"/>
    <p:sldId id="263" r:id="rId6"/>
    <p:sldId id="262" r:id="rId7"/>
    <p:sldId id="266" r:id="rId8"/>
    <p:sldId id="261" r:id="rId9"/>
    <p:sldId id="260" r:id="rId10"/>
    <p:sldId id="265" r:id="rId11"/>
    <p:sldId id="264"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jan Kosutic" initials="DK" lastIdx="4" clrIdx="0">
    <p:extLst/>
  </p:cmAuthor>
  <p:cmAuthor id="2" name="27001academy ." initials="2." lastIdx="1" clrIdx="1">
    <p:extLst/>
  </p:cmAuthor>
  <p:cmAuthor id="3" name="Stephanie Pierce" initials="S" lastIdx="1"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904" autoAdjust="0"/>
    <p:restoredTop sz="84783" autoAdjust="0"/>
  </p:normalViewPr>
  <p:slideViewPr>
    <p:cSldViewPr snapToGrid="0">
      <p:cViewPr varScale="1">
        <p:scale>
          <a:sx n="99" d="100"/>
          <a:sy n="99" d="100"/>
        </p:scale>
        <p:origin x="1698" y="72"/>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CC67FD2-DC30-4D9C-8063-9EA137267C52}" type="doc">
      <dgm:prSet loTypeId="urn:microsoft.com/office/officeart/2005/8/layout/default#1" loCatId="list" qsTypeId="urn:microsoft.com/office/officeart/2005/8/quickstyle/simple1" qsCatId="simple" csTypeId="urn:microsoft.com/office/officeart/2005/8/colors/accent1_2" csCatId="accent1" phldr="1"/>
      <dgm:spPr/>
      <dgm:t>
        <a:bodyPr/>
        <a:lstStyle/>
        <a:p>
          <a:endParaRPr lang="hr-HR"/>
        </a:p>
      </dgm:t>
    </dgm:pt>
    <dgm:pt modelId="{87992D22-7DA3-4AF1-845C-6A2F2D2148F8}">
      <dgm:prSet phldrT="[Text]"/>
      <dgm:spPr>
        <a:solidFill>
          <a:schemeClr val="tx2">
            <a:lumMod val="50000"/>
            <a:lumOff val="50000"/>
          </a:schemeClr>
        </a:solidFill>
      </dgm:spPr>
      <dgm:t>
        <a:bodyPr/>
        <a:lstStyle/>
        <a:p>
          <a:r>
            <a:rPr lang="hr-HR" noProof="0" dirty="0" smtClean="0"/>
            <a:t>...</a:t>
          </a:r>
          <a:endParaRPr lang="en-US" noProof="0" dirty="0"/>
        </a:p>
      </dgm:t>
    </dgm:pt>
    <dgm:pt modelId="{6F3B9BD1-E1A6-4145-B26D-7B10B64D659F}" type="parTrans" cxnId="{4B7D1DDA-98FC-464A-BAF5-E2AAA74B869F}">
      <dgm:prSet/>
      <dgm:spPr/>
      <dgm:t>
        <a:bodyPr/>
        <a:lstStyle/>
        <a:p>
          <a:endParaRPr lang="hr-HR"/>
        </a:p>
      </dgm:t>
    </dgm:pt>
    <dgm:pt modelId="{6DD92421-6BD4-4353-BE6E-1E3E9E6A0501}" type="sibTrans" cxnId="{4B7D1DDA-98FC-464A-BAF5-E2AAA74B869F}">
      <dgm:prSet/>
      <dgm:spPr/>
      <dgm:t>
        <a:bodyPr/>
        <a:lstStyle/>
        <a:p>
          <a:endParaRPr lang="hr-HR"/>
        </a:p>
      </dgm:t>
    </dgm:pt>
    <dgm:pt modelId="{55964EA3-878E-4547-ABC8-1EF720EDAF5D}">
      <dgm:prSet phldrT="[Text]"/>
      <dgm:spPr>
        <a:solidFill>
          <a:schemeClr val="tx2">
            <a:lumMod val="50000"/>
            <a:lumOff val="50000"/>
          </a:schemeClr>
        </a:solidFill>
      </dgm:spPr>
      <dgm:t>
        <a:bodyPr/>
        <a:lstStyle/>
        <a:p>
          <a:r>
            <a:rPr lang="hr-HR" noProof="0" dirty="0" smtClean="0"/>
            <a:t>...</a:t>
          </a:r>
          <a:endParaRPr lang="en-US" noProof="0" dirty="0"/>
        </a:p>
      </dgm:t>
    </dgm:pt>
    <dgm:pt modelId="{30207E52-F183-4B80-BC4F-98FF49053F0D}" type="parTrans" cxnId="{0B48AAD6-B6D9-4BB0-A572-FDA2D01C9A3C}">
      <dgm:prSet/>
      <dgm:spPr/>
      <dgm:t>
        <a:bodyPr/>
        <a:lstStyle/>
        <a:p>
          <a:endParaRPr lang="hr-HR"/>
        </a:p>
      </dgm:t>
    </dgm:pt>
    <dgm:pt modelId="{92D0C10E-0CF9-4257-9422-AAC9660B10FD}" type="sibTrans" cxnId="{0B48AAD6-B6D9-4BB0-A572-FDA2D01C9A3C}">
      <dgm:prSet/>
      <dgm:spPr/>
      <dgm:t>
        <a:bodyPr/>
        <a:lstStyle/>
        <a:p>
          <a:endParaRPr lang="hr-HR"/>
        </a:p>
      </dgm:t>
    </dgm:pt>
    <dgm:pt modelId="{BB88B61C-76F8-474B-90C4-B5C638305F75}">
      <dgm:prSet phldrT="[Text]"/>
      <dgm:spPr>
        <a:solidFill>
          <a:schemeClr val="tx2">
            <a:lumMod val="50000"/>
            <a:lumOff val="50000"/>
          </a:schemeClr>
        </a:solidFill>
      </dgm:spPr>
      <dgm:t>
        <a:bodyPr/>
        <a:lstStyle/>
        <a:p>
          <a:r>
            <a:rPr lang="en-US" u="none" noProof="0" dirty="0">
              <a:solidFill>
                <a:schemeClr val="bg1"/>
              </a:solidFill>
            </a:rPr>
            <a:t>Higher rate of success when implementing change</a:t>
          </a:r>
          <a:r>
            <a:rPr lang="hr-HR" u="none" noProof="0" dirty="0">
              <a:solidFill>
                <a:schemeClr val="bg1"/>
              </a:solidFill>
            </a:rPr>
            <a:t>s</a:t>
          </a:r>
          <a:endParaRPr lang="en-US" u="none" noProof="0" dirty="0">
            <a:solidFill>
              <a:schemeClr val="bg1"/>
            </a:solidFill>
          </a:endParaRPr>
        </a:p>
      </dgm:t>
    </dgm:pt>
    <dgm:pt modelId="{CF54E9DC-0AB3-488B-B56A-A6A98C02DDDC}" type="parTrans" cxnId="{8377C3BE-60C3-495C-B51B-46AA45207F00}">
      <dgm:prSet/>
      <dgm:spPr/>
      <dgm:t>
        <a:bodyPr/>
        <a:lstStyle/>
        <a:p>
          <a:endParaRPr lang="hr-HR"/>
        </a:p>
      </dgm:t>
    </dgm:pt>
    <dgm:pt modelId="{7647170E-92B6-449D-A13E-DBF286CB88D1}" type="sibTrans" cxnId="{8377C3BE-60C3-495C-B51B-46AA45207F00}">
      <dgm:prSet/>
      <dgm:spPr/>
      <dgm:t>
        <a:bodyPr/>
        <a:lstStyle/>
        <a:p>
          <a:endParaRPr lang="hr-HR"/>
        </a:p>
      </dgm:t>
    </dgm:pt>
    <dgm:pt modelId="{3B1A9D03-43EC-4DAF-8B65-12A1DBC47F6E}">
      <dgm:prSet phldrT="[Text]"/>
      <dgm:spPr>
        <a:solidFill>
          <a:schemeClr val="tx2">
            <a:lumMod val="50000"/>
            <a:lumOff val="50000"/>
          </a:schemeClr>
        </a:solidFill>
      </dgm:spPr>
      <dgm:t>
        <a:bodyPr/>
        <a:lstStyle/>
        <a:p>
          <a:r>
            <a:rPr lang="hr-HR" noProof="0" dirty="0" smtClean="0"/>
            <a:t>...</a:t>
          </a:r>
          <a:endParaRPr lang="en-US" noProof="0" dirty="0"/>
        </a:p>
      </dgm:t>
    </dgm:pt>
    <dgm:pt modelId="{E861D778-699B-414E-A289-4499A6880CDB}" type="parTrans" cxnId="{D148501F-4138-4CB9-9A87-7B5E0F42FCEA}">
      <dgm:prSet/>
      <dgm:spPr/>
      <dgm:t>
        <a:bodyPr/>
        <a:lstStyle/>
        <a:p>
          <a:endParaRPr lang="hr-HR"/>
        </a:p>
      </dgm:t>
    </dgm:pt>
    <dgm:pt modelId="{3BD41AC3-A149-4D5E-BFE4-E2EFE3969F6E}" type="sibTrans" cxnId="{D148501F-4138-4CB9-9A87-7B5E0F42FCEA}">
      <dgm:prSet/>
      <dgm:spPr/>
      <dgm:t>
        <a:bodyPr/>
        <a:lstStyle/>
        <a:p>
          <a:endParaRPr lang="hr-HR"/>
        </a:p>
      </dgm:t>
    </dgm:pt>
    <dgm:pt modelId="{644E6B69-2657-4C50-8643-455E0A24E8F4}">
      <dgm:prSet phldrT="[Text]"/>
      <dgm:spPr>
        <a:solidFill>
          <a:schemeClr val="tx2">
            <a:lumMod val="50000"/>
            <a:lumOff val="50000"/>
          </a:schemeClr>
        </a:solidFill>
      </dgm:spPr>
      <dgm:t>
        <a:bodyPr/>
        <a:lstStyle/>
        <a:p>
          <a:r>
            <a:rPr lang="hr-HR" noProof="0" dirty="0" smtClean="0"/>
            <a:t>...</a:t>
          </a:r>
          <a:endParaRPr lang="en-US" noProof="0" dirty="0"/>
        </a:p>
      </dgm:t>
    </dgm:pt>
    <dgm:pt modelId="{C48D8900-5172-43C0-AB3E-4ED28A4537FF}" type="parTrans" cxnId="{C2FC3231-3559-49C6-A8C4-324513B159D0}">
      <dgm:prSet/>
      <dgm:spPr/>
      <dgm:t>
        <a:bodyPr/>
        <a:lstStyle/>
        <a:p>
          <a:endParaRPr lang="hr-HR"/>
        </a:p>
      </dgm:t>
    </dgm:pt>
    <dgm:pt modelId="{49F4BB57-D3DB-4A67-AADA-4FA442A2EF9C}" type="sibTrans" cxnId="{C2FC3231-3559-49C6-A8C4-324513B159D0}">
      <dgm:prSet/>
      <dgm:spPr/>
      <dgm:t>
        <a:bodyPr/>
        <a:lstStyle/>
        <a:p>
          <a:endParaRPr lang="hr-HR"/>
        </a:p>
      </dgm:t>
    </dgm:pt>
    <dgm:pt modelId="{41E9061A-BADB-4F1C-9183-A7A332390A3C}">
      <dgm:prSet phldrT="[Text]"/>
      <dgm:spPr>
        <a:solidFill>
          <a:schemeClr val="tx2">
            <a:lumMod val="50000"/>
            <a:lumOff val="50000"/>
          </a:schemeClr>
        </a:solidFill>
      </dgm:spPr>
      <dgm:t>
        <a:bodyPr/>
        <a:lstStyle/>
        <a:p>
          <a:r>
            <a:rPr lang="hr-HR" u="none" noProof="0" dirty="0" smtClean="0">
              <a:solidFill>
                <a:schemeClr val="bg1"/>
              </a:solidFill>
            </a:rPr>
            <a:t>...</a:t>
          </a:r>
          <a:endParaRPr lang="en-US" noProof="0" dirty="0"/>
        </a:p>
      </dgm:t>
    </dgm:pt>
    <dgm:pt modelId="{97F9704D-5C8B-4632-9531-1318CE42A093}" type="parTrans" cxnId="{6F325CCA-A955-4F48-BB73-70BF41E5C502}">
      <dgm:prSet/>
      <dgm:spPr/>
      <dgm:t>
        <a:bodyPr/>
        <a:lstStyle/>
        <a:p>
          <a:endParaRPr lang="hr-HR"/>
        </a:p>
      </dgm:t>
    </dgm:pt>
    <dgm:pt modelId="{4D1F007E-AB24-46DA-ADBB-2A0E02B5619E}" type="sibTrans" cxnId="{6F325CCA-A955-4F48-BB73-70BF41E5C502}">
      <dgm:prSet/>
      <dgm:spPr/>
      <dgm:t>
        <a:bodyPr/>
        <a:lstStyle/>
        <a:p>
          <a:endParaRPr lang="hr-HR"/>
        </a:p>
      </dgm:t>
    </dgm:pt>
    <dgm:pt modelId="{16C27222-917E-4B5E-A327-9F7DCB3FD345}" type="pres">
      <dgm:prSet presAssocID="{5CC67FD2-DC30-4D9C-8063-9EA137267C52}" presName="diagram" presStyleCnt="0">
        <dgm:presLayoutVars>
          <dgm:dir/>
          <dgm:resizeHandles val="exact"/>
        </dgm:presLayoutVars>
      </dgm:prSet>
      <dgm:spPr/>
      <dgm:t>
        <a:bodyPr/>
        <a:lstStyle/>
        <a:p>
          <a:endParaRPr lang="hr-HR"/>
        </a:p>
      </dgm:t>
    </dgm:pt>
    <dgm:pt modelId="{791587FA-671C-4D18-BEE7-E99EECAB3FE1}" type="pres">
      <dgm:prSet presAssocID="{87992D22-7DA3-4AF1-845C-6A2F2D2148F8}" presName="node" presStyleLbl="node1" presStyleIdx="0" presStyleCnt="6" custLinFactX="9125" custLinFactNeighborX="100000" custLinFactNeighborY="-3191">
        <dgm:presLayoutVars>
          <dgm:bulletEnabled val="1"/>
        </dgm:presLayoutVars>
      </dgm:prSet>
      <dgm:spPr/>
      <dgm:t>
        <a:bodyPr/>
        <a:lstStyle/>
        <a:p>
          <a:endParaRPr lang="hr-HR"/>
        </a:p>
      </dgm:t>
    </dgm:pt>
    <dgm:pt modelId="{3411B0DA-84B1-40A3-AC96-4CC98B8358DD}" type="pres">
      <dgm:prSet presAssocID="{6DD92421-6BD4-4353-BE6E-1E3E9E6A0501}" presName="sibTrans" presStyleCnt="0"/>
      <dgm:spPr/>
    </dgm:pt>
    <dgm:pt modelId="{22E03E90-0031-4503-B935-F38894A8F236}" type="pres">
      <dgm:prSet presAssocID="{55964EA3-878E-4547-ABC8-1EF720EDAF5D}" presName="node" presStyleLbl="node1" presStyleIdx="1" presStyleCnt="6" custLinFactX="-10045" custLinFactNeighborX="-100000" custLinFactNeighborY="-573">
        <dgm:presLayoutVars>
          <dgm:bulletEnabled val="1"/>
        </dgm:presLayoutVars>
      </dgm:prSet>
      <dgm:spPr/>
      <dgm:t>
        <a:bodyPr/>
        <a:lstStyle/>
        <a:p>
          <a:endParaRPr lang="hr-HR"/>
        </a:p>
      </dgm:t>
    </dgm:pt>
    <dgm:pt modelId="{F44581B6-620E-4DBF-87B5-339BA506D23B}" type="pres">
      <dgm:prSet presAssocID="{92D0C10E-0CF9-4257-9422-AAC9660B10FD}" presName="sibTrans" presStyleCnt="0"/>
      <dgm:spPr/>
    </dgm:pt>
    <dgm:pt modelId="{1C12B0F5-5EC4-48CB-A811-9511DEC7D0FF}" type="pres">
      <dgm:prSet presAssocID="{644E6B69-2657-4C50-8643-455E0A24E8F4}" presName="node" presStyleLbl="node1" presStyleIdx="2" presStyleCnt="6">
        <dgm:presLayoutVars>
          <dgm:bulletEnabled val="1"/>
        </dgm:presLayoutVars>
      </dgm:prSet>
      <dgm:spPr/>
      <dgm:t>
        <a:bodyPr/>
        <a:lstStyle/>
        <a:p>
          <a:endParaRPr lang="hr-HR"/>
        </a:p>
      </dgm:t>
    </dgm:pt>
    <dgm:pt modelId="{28B82739-E2A3-45B8-A790-B9A38FBA1B64}" type="pres">
      <dgm:prSet presAssocID="{49F4BB57-D3DB-4A67-AADA-4FA442A2EF9C}" presName="sibTrans" presStyleCnt="0"/>
      <dgm:spPr/>
    </dgm:pt>
    <dgm:pt modelId="{F3951F90-FCBB-4A59-BE35-5A112CE81344}" type="pres">
      <dgm:prSet presAssocID="{BB88B61C-76F8-474B-90C4-B5C638305F75}" presName="node" presStyleLbl="node1" presStyleIdx="3" presStyleCnt="6">
        <dgm:presLayoutVars>
          <dgm:bulletEnabled val="1"/>
        </dgm:presLayoutVars>
      </dgm:prSet>
      <dgm:spPr/>
      <dgm:t>
        <a:bodyPr/>
        <a:lstStyle/>
        <a:p>
          <a:endParaRPr lang="hr-HR"/>
        </a:p>
      </dgm:t>
    </dgm:pt>
    <dgm:pt modelId="{072250CE-C3EA-4FA9-BCE0-713B472D5AB8}" type="pres">
      <dgm:prSet presAssocID="{7647170E-92B6-449D-A13E-DBF286CB88D1}" presName="sibTrans" presStyleCnt="0"/>
      <dgm:spPr/>
    </dgm:pt>
    <dgm:pt modelId="{79EA8049-85C5-402C-A334-86701EEEBFAC}" type="pres">
      <dgm:prSet presAssocID="{3B1A9D03-43EC-4DAF-8B65-12A1DBC47F6E}" presName="node" presStyleLbl="node1" presStyleIdx="4" presStyleCnt="6">
        <dgm:presLayoutVars>
          <dgm:bulletEnabled val="1"/>
        </dgm:presLayoutVars>
      </dgm:prSet>
      <dgm:spPr/>
      <dgm:t>
        <a:bodyPr/>
        <a:lstStyle/>
        <a:p>
          <a:endParaRPr lang="hr-HR"/>
        </a:p>
      </dgm:t>
    </dgm:pt>
    <dgm:pt modelId="{D61C3160-FBE2-474E-B959-CC1E0327CF1A}" type="pres">
      <dgm:prSet presAssocID="{3BD41AC3-A149-4D5E-BFE4-E2EFE3969F6E}" presName="sibTrans" presStyleCnt="0"/>
      <dgm:spPr/>
    </dgm:pt>
    <dgm:pt modelId="{9D6F8932-339F-499E-BD3D-BDB50B00CC39}" type="pres">
      <dgm:prSet presAssocID="{41E9061A-BADB-4F1C-9183-A7A332390A3C}" presName="node" presStyleLbl="node1" presStyleIdx="5" presStyleCnt="6">
        <dgm:presLayoutVars>
          <dgm:bulletEnabled val="1"/>
        </dgm:presLayoutVars>
      </dgm:prSet>
      <dgm:spPr/>
      <dgm:t>
        <a:bodyPr/>
        <a:lstStyle/>
        <a:p>
          <a:endParaRPr lang="hr-HR"/>
        </a:p>
      </dgm:t>
    </dgm:pt>
  </dgm:ptLst>
  <dgm:cxnLst>
    <dgm:cxn modelId="{8377C3BE-60C3-495C-B51B-46AA45207F00}" srcId="{5CC67FD2-DC30-4D9C-8063-9EA137267C52}" destId="{BB88B61C-76F8-474B-90C4-B5C638305F75}" srcOrd="3" destOrd="0" parTransId="{CF54E9DC-0AB3-488B-B56A-A6A98C02DDDC}" sibTransId="{7647170E-92B6-449D-A13E-DBF286CB88D1}"/>
    <dgm:cxn modelId="{19467B2A-C170-4AD1-B675-3211F01342A3}" type="presOf" srcId="{3B1A9D03-43EC-4DAF-8B65-12A1DBC47F6E}" destId="{79EA8049-85C5-402C-A334-86701EEEBFAC}" srcOrd="0" destOrd="0" presId="urn:microsoft.com/office/officeart/2005/8/layout/default#1"/>
    <dgm:cxn modelId="{C2FC3231-3559-49C6-A8C4-324513B159D0}" srcId="{5CC67FD2-DC30-4D9C-8063-9EA137267C52}" destId="{644E6B69-2657-4C50-8643-455E0A24E8F4}" srcOrd="2" destOrd="0" parTransId="{C48D8900-5172-43C0-AB3E-4ED28A4537FF}" sibTransId="{49F4BB57-D3DB-4A67-AADA-4FA442A2EF9C}"/>
    <dgm:cxn modelId="{AA14F238-D432-409A-AAAE-ECC20D5B1B50}" type="presOf" srcId="{87992D22-7DA3-4AF1-845C-6A2F2D2148F8}" destId="{791587FA-671C-4D18-BEE7-E99EECAB3FE1}" srcOrd="0" destOrd="0" presId="urn:microsoft.com/office/officeart/2005/8/layout/default#1"/>
    <dgm:cxn modelId="{70284A26-BFE1-4BD0-9A22-5EC0414AF672}" type="presOf" srcId="{BB88B61C-76F8-474B-90C4-B5C638305F75}" destId="{F3951F90-FCBB-4A59-BE35-5A112CE81344}" srcOrd="0" destOrd="0" presId="urn:microsoft.com/office/officeart/2005/8/layout/default#1"/>
    <dgm:cxn modelId="{4B7D1DDA-98FC-464A-BAF5-E2AAA74B869F}" srcId="{5CC67FD2-DC30-4D9C-8063-9EA137267C52}" destId="{87992D22-7DA3-4AF1-845C-6A2F2D2148F8}" srcOrd="0" destOrd="0" parTransId="{6F3B9BD1-E1A6-4145-B26D-7B10B64D659F}" sibTransId="{6DD92421-6BD4-4353-BE6E-1E3E9E6A0501}"/>
    <dgm:cxn modelId="{6F325CCA-A955-4F48-BB73-70BF41E5C502}" srcId="{5CC67FD2-DC30-4D9C-8063-9EA137267C52}" destId="{41E9061A-BADB-4F1C-9183-A7A332390A3C}" srcOrd="5" destOrd="0" parTransId="{97F9704D-5C8B-4632-9531-1318CE42A093}" sibTransId="{4D1F007E-AB24-46DA-ADBB-2A0E02B5619E}"/>
    <dgm:cxn modelId="{7E0217FE-8541-485B-9385-155F38FE9E5A}" type="presOf" srcId="{644E6B69-2657-4C50-8643-455E0A24E8F4}" destId="{1C12B0F5-5EC4-48CB-A811-9511DEC7D0FF}" srcOrd="0" destOrd="0" presId="urn:microsoft.com/office/officeart/2005/8/layout/default#1"/>
    <dgm:cxn modelId="{A74F4643-1E98-43F8-87B3-D89B4CE00ECB}" type="presOf" srcId="{55964EA3-878E-4547-ABC8-1EF720EDAF5D}" destId="{22E03E90-0031-4503-B935-F38894A8F236}" srcOrd="0" destOrd="0" presId="urn:microsoft.com/office/officeart/2005/8/layout/default#1"/>
    <dgm:cxn modelId="{0B48AAD6-B6D9-4BB0-A572-FDA2D01C9A3C}" srcId="{5CC67FD2-DC30-4D9C-8063-9EA137267C52}" destId="{55964EA3-878E-4547-ABC8-1EF720EDAF5D}" srcOrd="1" destOrd="0" parTransId="{30207E52-F183-4B80-BC4F-98FF49053F0D}" sibTransId="{92D0C10E-0CF9-4257-9422-AAC9660B10FD}"/>
    <dgm:cxn modelId="{77BF80AF-6BB3-450D-98BD-37453095C0D2}" type="presOf" srcId="{5CC67FD2-DC30-4D9C-8063-9EA137267C52}" destId="{16C27222-917E-4B5E-A327-9F7DCB3FD345}" srcOrd="0" destOrd="0" presId="urn:microsoft.com/office/officeart/2005/8/layout/default#1"/>
    <dgm:cxn modelId="{D148501F-4138-4CB9-9A87-7B5E0F42FCEA}" srcId="{5CC67FD2-DC30-4D9C-8063-9EA137267C52}" destId="{3B1A9D03-43EC-4DAF-8B65-12A1DBC47F6E}" srcOrd="4" destOrd="0" parTransId="{E861D778-699B-414E-A289-4499A6880CDB}" sibTransId="{3BD41AC3-A149-4D5E-BFE4-E2EFE3969F6E}"/>
    <dgm:cxn modelId="{EBD3A49F-66E5-452F-B892-D7D65CD07EAA}" type="presOf" srcId="{41E9061A-BADB-4F1C-9183-A7A332390A3C}" destId="{9D6F8932-339F-499E-BD3D-BDB50B00CC39}" srcOrd="0" destOrd="0" presId="urn:microsoft.com/office/officeart/2005/8/layout/default#1"/>
    <dgm:cxn modelId="{7A25C4F7-AA31-48E5-8150-74B8B7BD3114}" type="presParOf" srcId="{16C27222-917E-4B5E-A327-9F7DCB3FD345}" destId="{791587FA-671C-4D18-BEE7-E99EECAB3FE1}" srcOrd="0" destOrd="0" presId="urn:microsoft.com/office/officeart/2005/8/layout/default#1"/>
    <dgm:cxn modelId="{21B7466A-FC67-4805-B87F-6FD629A72843}" type="presParOf" srcId="{16C27222-917E-4B5E-A327-9F7DCB3FD345}" destId="{3411B0DA-84B1-40A3-AC96-4CC98B8358DD}" srcOrd="1" destOrd="0" presId="urn:microsoft.com/office/officeart/2005/8/layout/default#1"/>
    <dgm:cxn modelId="{64E38A14-0360-435E-B4DF-9015EA29C5CF}" type="presParOf" srcId="{16C27222-917E-4B5E-A327-9F7DCB3FD345}" destId="{22E03E90-0031-4503-B935-F38894A8F236}" srcOrd="2" destOrd="0" presId="urn:microsoft.com/office/officeart/2005/8/layout/default#1"/>
    <dgm:cxn modelId="{928ADC9D-A673-46C3-9D64-FE2BD3363344}" type="presParOf" srcId="{16C27222-917E-4B5E-A327-9F7DCB3FD345}" destId="{F44581B6-620E-4DBF-87B5-339BA506D23B}" srcOrd="3" destOrd="0" presId="urn:microsoft.com/office/officeart/2005/8/layout/default#1"/>
    <dgm:cxn modelId="{81F50891-0143-4206-B0B2-8D3C66FF9026}" type="presParOf" srcId="{16C27222-917E-4B5E-A327-9F7DCB3FD345}" destId="{1C12B0F5-5EC4-48CB-A811-9511DEC7D0FF}" srcOrd="4" destOrd="0" presId="urn:microsoft.com/office/officeart/2005/8/layout/default#1"/>
    <dgm:cxn modelId="{0E4147D9-8713-4B4D-BDD8-BA2B022AAE0E}" type="presParOf" srcId="{16C27222-917E-4B5E-A327-9F7DCB3FD345}" destId="{28B82739-E2A3-45B8-A790-B9A38FBA1B64}" srcOrd="5" destOrd="0" presId="urn:microsoft.com/office/officeart/2005/8/layout/default#1"/>
    <dgm:cxn modelId="{EEC511A4-FA47-458D-AB6E-DEC531E68440}" type="presParOf" srcId="{16C27222-917E-4B5E-A327-9F7DCB3FD345}" destId="{F3951F90-FCBB-4A59-BE35-5A112CE81344}" srcOrd="6" destOrd="0" presId="urn:microsoft.com/office/officeart/2005/8/layout/default#1"/>
    <dgm:cxn modelId="{5B6F5436-96F6-4367-B2E0-BBDF9AA00BD5}" type="presParOf" srcId="{16C27222-917E-4B5E-A327-9F7DCB3FD345}" destId="{072250CE-C3EA-4FA9-BCE0-713B472D5AB8}" srcOrd="7" destOrd="0" presId="urn:microsoft.com/office/officeart/2005/8/layout/default#1"/>
    <dgm:cxn modelId="{03F163EE-D7BF-40DF-B6EE-7EBE92E5A034}" type="presParOf" srcId="{16C27222-917E-4B5E-A327-9F7DCB3FD345}" destId="{79EA8049-85C5-402C-A334-86701EEEBFAC}" srcOrd="8" destOrd="0" presId="urn:microsoft.com/office/officeart/2005/8/layout/default#1"/>
    <dgm:cxn modelId="{34E2FBA5-1339-487A-8537-41313420E33B}" type="presParOf" srcId="{16C27222-917E-4B5E-A327-9F7DCB3FD345}" destId="{D61C3160-FBE2-474E-B959-CC1E0327CF1A}" srcOrd="9" destOrd="0" presId="urn:microsoft.com/office/officeart/2005/8/layout/default#1"/>
    <dgm:cxn modelId="{A5B803A9-FCFF-4970-B081-67D058FBFE0A}" type="presParOf" srcId="{16C27222-917E-4B5E-A327-9F7DCB3FD345}" destId="{9D6F8932-339F-499E-BD3D-BDB50B00CC39}" srcOrd="10" destOrd="0" presId="urn:microsoft.com/office/officeart/2005/8/layout/defaul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1587FA-671C-4D18-BEE7-E99EECAB3FE1}">
      <dsp:nvSpPr>
        <dsp:cNvPr id="0" name=""/>
        <dsp:cNvSpPr/>
      </dsp:nvSpPr>
      <dsp:spPr>
        <a:xfrm>
          <a:off x="2481939" y="530458"/>
          <a:ext cx="2274400" cy="1364640"/>
        </a:xfrm>
        <a:prstGeom prst="rect">
          <a:avLst/>
        </a:prstGeom>
        <a:solidFill>
          <a:schemeClr val="tx2">
            <a:lumMod val="50000"/>
            <a:lumOff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hr-HR" sz="2100" kern="1200" noProof="0" dirty="0" smtClean="0"/>
            <a:t>...</a:t>
          </a:r>
          <a:endParaRPr lang="en-US" sz="2100" kern="1200" noProof="0" dirty="0"/>
        </a:p>
      </dsp:txBody>
      <dsp:txXfrm>
        <a:off x="2481939" y="530458"/>
        <a:ext cx="2274400" cy="1364640"/>
      </dsp:txXfrm>
    </dsp:sp>
    <dsp:sp modelId="{22E03E90-0031-4503-B935-F38894A8F236}">
      <dsp:nvSpPr>
        <dsp:cNvPr id="0" name=""/>
        <dsp:cNvSpPr/>
      </dsp:nvSpPr>
      <dsp:spPr>
        <a:xfrm>
          <a:off x="0" y="566184"/>
          <a:ext cx="2274400" cy="1364640"/>
        </a:xfrm>
        <a:prstGeom prst="rect">
          <a:avLst/>
        </a:prstGeom>
        <a:solidFill>
          <a:schemeClr val="tx2">
            <a:lumMod val="50000"/>
            <a:lumOff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hr-HR" sz="2100" kern="1200" noProof="0" dirty="0" smtClean="0"/>
            <a:t>...</a:t>
          </a:r>
          <a:endParaRPr lang="en-US" sz="2100" kern="1200" noProof="0" dirty="0"/>
        </a:p>
      </dsp:txBody>
      <dsp:txXfrm>
        <a:off x="0" y="566184"/>
        <a:ext cx="2274400" cy="1364640"/>
      </dsp:txXfrm>
    </dsp:sp>
    <dsp:sp modelId="{1C12B0F5-5EC4-48CB-A811-9511DEC7D0FF}">
      <dsp:nvSpPr>
        <dsp:cNvPr id="0" name=""/>
        <dsp:cNvSpPr/>
      </dsp:nvSpPr>
      <dsp:spPr>
        <a:xfrm>
          <a:off x="5003680" y="574004"/>
          <a:ext cx="2274400" cy="1364640"/>
        </a:xfrm>
        <a:prstGeom prst="rect">
          <a:avLst/>
        </a:prstGeom>
        <a:solidFill>
          <a:schemeClr val="tx2">
            <a:lumMod val="50000"/>
            <a:lumOff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hr-HR" sz="2100" kern="1200" noProof="0" dirty="0" smtClean="0"/>
            <a:t>...</a:t>
          </a:r>
          <a:endParaRPr lang="en-US" sz="2100" kern="1200" noProof="0" dirty="0"/>
        </a:p>
      </dsp:txBody>
      <dsp:txXfrm>
        <a:off x="5003680" y="574004"/>
        <a:ext cx="2274400" cy="1364640"/>
      </dsp:txXfrm>
    </dsp:sp>
    <dsp:sp modelId="{F3951F90-FCBB-4A59-BE35-5A112CE81344}">
      <dsp:nvSpPr>
        <dsp:cNvPr id="0" name=""/>
        <dsp:cNvSpPr/>
      </dsp:nvSpPr>
      <dsp:spPr>
        <a:xfrm>
          <a:off x="0" y="2166084"/>
          <a:ext cx="2274400" cy="1364640"/>
        </a:xfrm>
        <a:prstGeom prst="rect">
          <a:avLst/>
        </a:prstGeom>
        <a:solidFill>
          <a:schemeClr val="tx2">
            <a:lumMod val="50000"/>
            <a:lumOff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en-US" sz="2100" u="none" kern="1200" noProof="0" dirty="0">
              <a:solidFill>
                <a:schemeClr val="bg1"/>
              </a:solidFill>
            </a:rPr>
            <a:t>Higher rate of success when implementing change</a:t>
          </a:r>
          <a:r>
            <a:rPr lang="hr-HR" sz="2100" u="none" kern="1200" noProof="0" dirty="0">
              <a:solidFill>
                <a:schemeClr val="bg1"/>
              </a:solidFill>
            </a:rPr>
            <a:t>s</a:t>
          </a:r>
          <a:endParaRPr lang="en-US" sz="2100" u="none" kern="1200" noProof="0" dirty="0">
            <a:solidFill>
              <a:schemeClr val="bg1"/>
            </a:solidFill>
          </a:endParaRPr>
        </a:p>
      </dsp:txBody>
      <dsp:txXfrm>
        <a:off x="0" y="2166084"/>
        <a:ext cx="2274400" cy="1364640"/>
      </dsp:txXfrm>
    </dsp:sp>
    <dsp:sp modelId="{79EA8049-85C5-402C-A334-86701EEEBFAC}">
      <dsp:nvSpPr>
        <dsp:cNvPr id="0" name=""/>
        <dsp:cNvSpPr/>
      </dsp:nvSpPr>
      <dsp:spPr>
        <a:xfrm>
          <a:off x="2501840" y="2166084"/>
          <a:ext cx="2274400" cy="1364640"/>
        </a:xfrm>
        <a:prstGeom prst="rect">
          <a:avLst/>
        </a:prstGeom>
        <a:solidFill>
          <a:schemeClr val="tx2">
            <a:lumMod val="50000"/>
            <a:lumOff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hr-HR" sz="2100" kern="1200" noProof="0" dirty="0" smtClean="0"/>
            <a:t>...</a:t>
          </a:r>
          <a:endParaRPr lang="en-US" sz="2100" kern="1200" noProof="0" dirty="0"/>
        </a:p>
      </dsp:txBody>
      <dsp:txXfrm>
        <a:off x="2501840" y="2166084"/>
        <a:ext cx="2274400" cy="1364640"/>
      </dsp:txXfrm>
    </dsp:sp>
    <dsp:sp modelId="{9D6F8932-339F-499E-BD3D-BDB50B00CC39}">
      <dsp:nvSpPr>
        <dsp:cNvPr id="0" name=""/>
        <dsp:cNvSpPr/>
      </dsp:nvSpPr>
      <dsp:spPr>
        <a:xfrm>
          <a:off x="5003680" y="2166084"/>
          <a:ext cx="2274400" cy="1364640"/>
        </a:xfrm>
        <a:prstGeom prst="rect">
          <a:avLst/>
        </a:prstGeom>
        <a:solidFill>
          <a:schemeClr val="tx2">
            <a:lumMod val="50000"/>
            <a:lumOff val="5000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0010" tIns="80010" rIns="80010" bIns="80010" numCol="1" spcCol="1270" anchor="ctr" anchorCtr="0">
          <a:noAutofit/>
        </a:bodyPr>
        <a:lstStyle/>
        <a:p>
          <a:pPr lvl="0" algn="ctr" defTabSz="933450">
            <a:lnSpc>
              <a:spcPct val="90000"/>
            </a:lnSpc>
            <a:spcBef>
              <a:spcPct val="0"/>
            </a:spcBef>
            <a:spcAft>
              <a:spcPct val="35000"/>
            </a:spcAft>
          </a:pPr>
          <a:r>
            <a:rPr lang="hr-HR" sz="2100" u="none" kern="1200" noProof="0" dirty="0" smtClean="0">
              <a:solidFill>
                <a:schemeClr val="bg1"/>
              </a:solidFill>
            </a:rPr>
            <a:t>...</a:t>
          </a:r>
          <a:endParaRPr lang="en-US" sz="2100" kern="1200" noProof="0" dirty="0"/>
        </a:p>
      </dsp:txBody>
      <dsp:txXfrm>
        <a:off x="5003680" y="2166084"/>
        <a:ext cx="2274400" cy="1364640"/>
      </dsp:txXfrm>
    </dsp:sp>
  </dsp:spTree>
</dsp:drawing>
</file>

<file path=ppt/diagrams/layout1.xml><?xml version="1.0" encoding="utf-8"?>
<dgm:layoutDef xmlns:dgm="http://schemas.openxmlformats.org/drawingml/2006/diagram" xmlns:a="http://schemas.openxmlformats.org/drawingml/2006/main" uniqueId="urn:microsoft.com/office/officeart/2005/8/layout/default#1">
  <dgm:title val=""/>
  <dgm:desc val=""/>
  <dgm:catLst>
    <dgm:cat type="list" pri="1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ço Reservado para Cabeçalho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Espaço Reservado para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4399212-73EE-456A-9DAD-A6F1AD74A30C}" type="datetimeFigureOut">
              <a:rPr lang="en-US" smtClean="0"/>
              <a:pPr/>
              <a:t>2/17/2020</a:t>
            </a:fld>
            <a:endParaRPr lang="en-US"/>
          </a:p>
        </p:txBody>
      </p:sp>
      <p:sp>
        <p:nvSpPr>
          <p:cNvPr id="4" name="Espaço Reservado para Imagem de Slide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Espaço Reservado para Anotaçõ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6" name="Espaço Reservado para Rodapé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Espaço Reservado para Número de Slid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012DB1C-8E56-439B-AFC4-4B9336AC5C67}" type="slidenum">
              <a:rPr lang="en-US" smtClean="0"/>
              <a:pPr/>
              <a:t>‹#›</a:t>
            </a:fld>
            <a:endParaRPr lang="en-US"/>
          </a:p>
        </p:txBody>
      </p:sp>
    </p:spTree>
    <p:extLst>
      <p:ext uri="{BB962C8B-B14F-4D97-AF65-F5344CB8AC3E}">
        <p14:creationId xmlns:p14="http://schemas.microsoft.com/office/powerpoint/2010/main" val="319799106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en-US" dirty="0"/>
              <a:t>Select fonts that allow your organization name and motto to use only one line.</a:t>
            </a:r>
          </a:p>
        </p:txBody>
      </p:sp>
      <p:sp>
        <p:nvSpPr>
          <p:cNvPr id="4" name="Espaço Reservado para Número de Slide 3"/>
          <p:cNvSpPr>
            <a:spLocks noGrp="1"/>
          </p:cNvSpPr>
          <p:nvPr>
            <p:ph type="sldNum" sz="quarter" idx="10"/>
          </p:nvPr>
        </p:nvSpPr>
        <p:spPr/>
        <p:txBody>
          <a:bodyPr/>
          <a:lstStyle/>
          <a:p>
            <a:fld id="{8012DB1C-8E56-439B-AFC4-4B9336AC5C67}" type="slidenum">
              <a:rPr lang="en-US" smtClean="0"/>
              <a:pPr/>
              <a:t>1</a:t>
            </a:fld>
            <a:endParaRPr lang="en-US"/>
          </a:p>
        </p:txBody>
      </p:sp>
    </p:spTree>
    <p:extLst>
      <p:ext uri="{BB962C8B-B14F-4D97-AF65-F5344CB8AC3E}">
        <p14:creationId xmlns:p14="http://schemas.microsoft.com/office/powerpoint/2010/main" val="40651909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en-US" dirty="0"/>
              <a:t>Your client is looking for knowledge and skills he/she</a:t>
            </a:r>
            <a:r>
              <a:rPr lang="en-US" baseline="0" dirty="0"/>
              <a:t> doesn’t have to solve his/her situation. You must show that you have what he/she needs. If you can mention past clients, you can point out their industries (e.g.: financial, automotive, services, etc.). Other aspects of your business model can help improve your presentation.</a:t>
            </a:r>
            <a:endParaRPr lang="en-US" dirty="0"/>
          </a:p>
        </p:txBody>
      </p:sp>
      <p:sp>
        <p:nvSpPr>
          <p:cNvPr id="4" name="Espaço Reservado para Número de Slide 3"/>
          <p:cNvSpPr>
            <a:spLocks noGrp="1"/>
          </p:cNvSpPr>
          <p:nvPr>
            <p:ph type="sldNum" sz="quarter" idx="10"/>
          </p:nvPr>
        </p:nvSpPr>
        <p:spPr/>
        <p:txBody>
          <a:bodyPr/>
          <a:lstStyle/>
          <a:p>
            <a:fld id="{8012DB1C-8E56-439B-AFC4-4B9336AC5C67}" type="slidenum">
              <a:rPr lang="en-US" smtClean="0"/>
              <a:pPr/>
              <a:t>10</a:t>
            </a:fld>
            <a:endParaRPr lang="en-US"/>
          </a:p>
        </p:txBody>
      </p:sp>
    </p:spTree>
    <p:extLst>
      <p:ext uri="{BB962C8B-B14F-4D97-AF65-F5344CB8AC3E}">
        <p14:creationId xmlns:p14="http://schemas.microsoft.com/office/powerpoint/2010/main" val="390347288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en-US" dirty="0"/>
              <a:t>Suggested</a:t>
            </a:r>
            <a:r>
              <a:rPr lang="en-US" baseline="0" dirty="0"/>
              <a:t> title (our recommendation is to use – “</a:t>
            </a:r>
            <a:r>
              <a:rPr lang="en-US" sz="1200" dirty="0"/>
              <a:t>Occupational Health &amp; Safety</a:t>
            </a:r>
            <a:r>
              <a:rPr lang="en-US" baseline="0" dirty="0"/>
              <a:t> performance,</a:t>
            </a:r>
            <a:r>
              <a:rPr lang="en-US" baseline="0" dirty="0">
                <a:solidFill>
                  <a:srgbClr val="FF0000"/>
                </a:solidFill>
              </a:rPr>
              <a:t>”</a:t>
            </a:r>
            <a:r>
              <a:rPr lang="en-US" baseline="0" dirty="0"/>
              <a:t> or “</a:t>
            </a:r>
            <a:r>
              <a:rPr lang="en-US" sz="1200" dirty="0"/>
              <a:t>Occupational Health &amp; Safety</a:t>
            </a:r>
            <a:r>
              <a:rPr lang="en-US" baseline="0" dirty="0"/>
              <a:t> management,” because these two terms are ISO 45001:2018 essentials and you will have stronger influence on the audience). </a:t>
            </a:r>
            <a:endParaRPr lang="en-US" dirty="0"/>
          </a:p>
        </p:txBody>
      </p:sp>
      <p:sp>
        <p:nvSpPr>
          <p:cNvPr id="4" name="Espaço Reservado para Número de Slide 3"/>
          <p:cNvSpPr>
            <a:spLocks noGrp="1"/>
          </p:cNvSpPr>
          <p:nvPr>
            <p:ph type="sldNum" sz="quarter" idx="10"/>
          </p:nvPr>
        </p:nvSpPr>
        <p:spPr/>
        <p:txBody>
          <a:bodyPr/>
          <a:lstStyle/>
          <a:p>
            <a:fld id="{8012DB1C-8E56-439B-AFC4-4B9336AC5C67}" type="slidenum">
              <a:rPr lang="en-US" smtClean="0"/>
              <a:pPr/>
              <a:t>2</a:t>
            </a:fld>
            <a:endParaRPr lang="en-US"/>
          </a:p>
        </p:txBody>
      </p:sp>
    </p:spTree>
    <p:extLst>
      <p:ext uri="{BB962C8B-B14F-4D97-AF65-F5344CB8AC3E}">
        <p14:creationId xmlns:p14="http://schemas.microsoft.com/office/powerpoint/2010/main" val="304649346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en-US" dirty="0"/>
              <a:t>Suggested agenda</a:t>
            </a:r>
          </a:p>
        </p:txBody>
      </p:sp>
      <p:sp>
        <p:nvSpPr>
          <p:cNvPr id="4" name="Espaço Reservado para Número de Slide 3"/>
          <p:cNvSpPr>
            <a:spLocks noGrp="1"/>
          </p:cNvSpPr>
          <p:nvPr>
            <p:ph type="sldNum" sz="quarter" idx="10"/>
          </p:nvPr>
        </p:nvSpPr>
        <p:spPr/>
        <p:txBody>
          <a:bodyPr/>
          <a:lstStyle/>
          <a:p>
            <a:fld id="{8012DB1C-8E56-439B-AFC4-4B9336AC5C67}" type="slidenum">
              <a:rPr lang="en-US" smtClean="0"/>
              <a:pPr/>
              <a:t>3</a:t>
            </a:fld>
            <a:endParaRPr lang="en-US"/>
          </a:p>
        </p:txBody>
      </p:sp>
    </p:spTree>
    <p:extLst>
      <p:ext uri="{BB962C8B-B14F-4D97-AF65-F5344CB8AC3E}">
        <p14:creationId xmlns:p14="http://schemas.microsoft.com/office/powerpoint/2010/main" val="26795439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en-US" dirty="0"/>
              <a:t>In</a:t>
            </a:r>
            <a:r>
              <a:rPr lang="en-US" baseline="0" dirty="0"/>
              <a:t> this slide you need to show you have conducted some general research about your potential client environment. No need for deep research. These suggestions were made based on the Porter Five Forces Model. Some of this information can be found on the client’s site or through some quick internet research. The important thing here is that your client may identify himself/herself with your presentation.</a:t>
            </a:r>
            <a:endParaRPr lang="en-US" dirty="0"/>
          </a:p>
        </p:txBody>
      </p:sp>
      <p:sp>
        <p:nvSpPr>
          <p:cNvPr id="4" name="Espaço Reservado para Número de Slide 3"/>
          <p:cNvSpPr>
            <a:spLocks noGrp="1"/>
          </p:cNvSpPr>
          <p:nvPr>
            <p:ph type="sldNum" sz="quarter" idx="10"/>
          </p:nvPr>
        </p:nvSpPr>
        <p:spPr/>
        <p:txBody>
          <a:bodyPr/>
          <a:lstStyle/>
          <a:p>
            <a:fld id="{8012DB1C-8E56-439B-AFC4-4B9336AC5C67}" type="slidenum">
              <a:rPr lang="en-US" smtClean="0"/>
              <a:pPr/>
              <a:t>4</a:t>
            </a:fld>
            <a:endParaRPr lang="en-US"/>
          </a:p>
        </p:txBody>
      </p:sp>
    </p:spTree>
    <p:extLst>
      <p:ext uri="{BB962C8B-B14F-4D97-AF65-F5344CB8AC3E}">
        <p14:creationId xmlns:p14="http://schemas.microsoft.com/office/powerpoint/2010/main" val="30625727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en-US" baseline="0" dirty="0"/>
              <a:t>These suggestions were made based on the Balanced Scorecard Model. They are general risks, so to make the presentation more appealing, adjust the risks according to your client’s industry.</a:t>
            </a:r>
            <a:endParaRPr lang="en-US" dirty="0"/>
          </a:p>
        </p:txBody>
      </p:sp>
      <p:sp>
        <p:nvSpPr>
          <p:cNvPr id="4" name="Espaço Reservado para Número de Slide 3"/>
          <p:cNvSpPr>
            <a:spLocks noGrp="1"/>
          </p:cNvSpPr>
          <p:nvPr>
            <p:ph type="sldNum" sz="quarter" idx="10"/>
          </p:nvPr>
        </p:nvSpPr>
        <p:spPr/>
        <p:txBody>
          <a:bodyPr/>
          <a:lstStyle/>
          <a:p>
            <a:fld id="{8012DB1C-8E56-439B-AFC4-4B9336AC5C67}" type="slidenum">
              <a:rPr lang="en-US" smtClean="0"/>
              <a:pPr/>
              <a:t>5</a:t>
            </a:fld>
            <a:endParaRPr lang="en-US"/>
          </a:p>
        </p:txBody>
      </p:sp>
    </p:spTree>
    <p:extLst>
      <p:ext uri="{BB962C8B-B14F-4D97-AF65-F5344CB8AC3E}">
        <p14:creationId xmlns:p14="http://schemas.microsoft.com/office/powerpoint/2010/main" val="15509464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For more detailed information on how to present these benefits, see this article:</a:t>
            </a:r>
            <a:r>
              <a:rPr lang="sr-Latn-RS" baseline="0" dirty="0"/>
              <a:t> </a:t>
            </a:r>
            <a:r>
              <a:rPr lang="en-US" baseline="0" dirty="0"/>
              <a:t>https://advisera.com/45001academy/blog/2015/09/30/4-key-benefits-of-ohsas-18001-for-your-business/</a:t>
            </a:r>
            <a:endParaRPr lang="sr-Latn-RS" baseline="0" dirty="0"/>
          </a:p>
        </p:txBody>
      </p:sp>
      <p:sp>
        <p:nvSpPr>
          <p:cNvPr id="4" name="Espaço Reservado para Número de Slide 3"/>
          <p:cNvSpPr>
            <a:spLocks noGrp="1"/>
          </p:cNvSpPr>
          <p:nvPr>
            <p:ph type="sldNum" sz="quarter" idx="10"/>
          </p:nvPr>
        </p:nvSpPr>
        <p:spPr/>
        <p:txBody>
          <a:bodyPr/>
          <a:lstStyle/>
          <a:p>
            <a:fld id="{8012DB1C-8E56-439B-AFC4-4B9336AC5C67}" type="slidenum">
              <a:rPr lang="en-US" smtClean="0"/>
              <a:pPr/>
              <a:t>6</a:t>
            </a:fld>
            <a:endParaRPr lang="en-US"/>
          </a:p>
        </p:txBody>
      </p:sp>
    </p:spTree>
    <p:extLst>
      <p:ext uri="{BB962C8B-B14F-4D97-AF65-F5344CB8AC3E}">
        <p14:creationId xmlns:p14="http://schemas.microsoft.com/office/powerpoint/2010/main" val="65565317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en-US" dirty="0"/>
              <a:t>No matter how different consulting services can be, </a:t>
            </a:r>
            <a:r>
              <a:rPr lang="en-US" u="none" noProof="0" dirty="0">
                <a:solidFill>
                  <a:srgbClr val="FF0000"/>
                </a:solidFill>
              </a:rPr>
              <a:t>OH&amp;S</a:t>
            </a:r>
            <a:r>
              <a:rPr lang="en-US" u="none" dirty="0">
                <a:solidFill>
                  <a:srgbClr val="FF0000"/>
                </a:solidFill>
              </a:rPr>
              <a:t>MS</a:t>
            </a:r>
            <a:r>
              <a:rPr lang="en-US" dirty="0"/>
              <a:t> </a:t>
            </a:r>
            <a:r>
              <a:rPr lang="en-US" baseline="0" dirty="0"/>
              <a:t>implementation based on ISO standards will have these basic steps. These steps won’t make a difference in the client’s choice, so you can speak about them freely. This can create a initial bond of trust between you and your potential client.</a:t>
            </a:r>
            <a:endParaRPr lang="en-US" dirty="0"/>
          </a:p>
        </p:txBody>
      </p:sp>
      <p:sp>
        <p:nvSpPr>
          <p:cNvPr id="4" name="Espaço Reservado para Número de Slide 3"/>
          <p:cNvSpPr>
            <a:spLocks noGrp="1"/>
          </p:cNvSpPr>
          <p:nvPr>
            <p:ph type="sldNum" sz="quarter" idx="10"/>
          </p:nvPr>
        </p:nvSpPr>
        <p:spPr/>
        <p:txBody>
          <a:bodyPr/>
          <a:lstStyle/>
          <a:p>
            <a:fld id="{8012DB1C-8E56-439B-AFC4-4B9336AC5C67}" type="slidenum">
              <a:rPr lang="en-US" smtClean="0"/>
              <a:pPr/>
              <a:t>7</a:t>
            </a:fld>
            <a:endParaRPr lang="en-US"/>
          </a:p>
        </p:txBody>
      </p:sp>
    </p:spTree>
    <p:extLst>
      <p:ext uri="{BB962C8B-B14F-4D97-AF65-F5344CB8AC3E}">
        <p14:creationId xmlns:p14="http://schemas.microsoft.com/office/powerpoint/2010/main" val="942805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r>
              <a:rPr lang="en-US" dirty="0"/>
              <a:t>No matter how different consulting services can be, </a:t>
            </a:r>
            <a:r>
              <a:rPr lang="en-US" u="none" noProof="0" dirty="0">
                <a:solidFill>
                  <a:srgbClr val="FF0000"/>
                </a:solidFill>
              </a:rPr>
              <a:t>OH&amp;S</a:t>
            </a:r>
            <a:r>
              <a:rPr lang="en-US" u="none" dirty="0">
                <a:solidFill>
                  <a:srgbClr val="FF0000"/>
                </a:solidFill>
              </a:rPr>
              <a:t>MS</a:t>
            </a:r>
            <a:r>
              <a:rPr lang="en-US" dirty="0"/>
              <a:t> </a:t>
            </a:r>
            <a:r>
              <a:rPr lang="en-US" baseline="0" dirty="0"/>
              <a:t>implementation based on ISO standards will have these basic steps. These steps won’t make a difference in the client’s choice, so you can speak about them freely. This can create a initial bond of trust between you and your potential client.</a:t>
            </a:r>
            <a:endParaRPr lang="en-US" dirty="0"/>
          </a:p>
        </p:txBody>
      </p:sp>
      <p:sp>
        <p:nvSpPr>
          <p:cNvPr id="4" name="Espaço Reservado para Número de Slide 3"/>
          <p:cNvSpPr>
            <a:spLocks noGrp="1"/>
          </p:cNvSpPr>
          <p:nvPr>
            <p:ph type="sldNum" sz="quarter" idx="10"/>
          </p:nvPr>
        </p:nvSpPr>
        <p:spPr/>
        <p:txBody>
          <a:bodyPr/>
          <a:lstStyle/>
          <a:p>
            <a:fld id="{8012DB1C-8E56-439B-AFC4-4B9336AC5C67}" type="slidenum">
              <a:rPr lang="en-US" smtClean="0"/>
              <a:pPr/>
              <a:t>8</a:t>
            </a:fld>
            <a:endParaRPr lang="en-US"/>
          </a:p>
        </p:txBody>
      </p:sp>
    </p:spTree>
    <p:extLst>
      <p:ext uri="{BB962C8B-B14F-4D97-AF65-F5344CB8AC3E}">
        <p14:creationId xmlns:p14="http://schemas.microsoft.com/office/powerpoint/2010/main" val="5499473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ço Reservado para Imagem de Slide 1"/>
          <p:cNvSpPr>
            <a:spLocks noGrp="1" noRot="1" noChangeAspect="1"/>
          </p:cNvSpPr>
          <p:nvPr>
            <p:ph type="sldImg"/>
          </p:nvPr>
        </p:nvSpPr>
        <p:spPr/>
      </p:sp>
      <p:sp>
        <p:nvSpPr>
          <p:cNvPr id="3" name="Espaço Reservado para Anotações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baseline="0" dirty="0"/>
              <a:t>The purpose of this slide is for you to show your potential client some concrete deliverables he/she can expect, without revealing too soon how you are different from the competitors.</a:t>
            </a:r>
          </a:p>
          <a:p>
            <a:pPr marL="0" marR="0" indent="0" algn="l" defTabSz="9144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914400" rtl="0" eaLnBrk="1" fontAlgn="auto" latinLnBrk="0" hangingPunct="1">
              <a:lnSpc>
                <a:spcPct val="100000"/>
              </a:lnSpc>
              <a:spcBef>
                <a:spcPts val="0"/>
              </a:spcBef>
              <a:spcAft>
                <a:spcPts val="0"/>
              </a:spcAft>
              <a:buClrTx/>
              <a:buSzTx/>
              <a:buFontTx/>
              <a:buNone/>
              <a:tabLst/>
              <a:defRPr/>
            </a:pPr>
            <a:r>
              <a:rPr lang="en-US" dirty="0"/>
              <a:t>No matter how different consulting services can be, </a:t>
            </a:r>
            <a:r>
              <a:rPr lang="en-US" u="none" noProof="0" dirty="0">
                <a:solidFill>
                  <a:srgbClr val="FF0000"/>
                </a:solidFill>
              </a:rPr>
              <a:t>OH&amp;S</a:t>
            </a:r>
            <a:r>
              <a:rPr lang="en-US" u="none" dirty="0">
                <a:solidFill>
                  <a:srgbClr val="FF0000"/>
                </a:solidFill>
              </a:rPr>
              <a:t>MS</a:t>
            </a:r>
            <a:r>
              <a:rPr lang="en-US" dirty="0"/>
              <a:t> </a:t>
            </a:r>
            <a:r>
              <a:rPr lang="en-US" baseline="0" dirty="0"/>
              <a:t>solutions based on ISO standards will always use these alternatives (your client can easily find them researching on the Internet). Talking about these solutions freely can help you to create a initial bond of trust between you and your potential client.</a:t>
            </a:r>
            <a:endParaRPr lang="en-US" dirty="0"/>
          </a:p>
        </p:txBody>
      </p:sp>
      <p:sp>
        <p:nvSpPr>
          <p:cNvPr id="4" name="Espaço Reservado para Número de Slide 3"/>
          <p:cNvSpPr>
            <a:spLocks noGrp="1"/>
          </p:cNvSpPr>
          <p:nvPr>
            <p:ph type="sldNum" sz="quarter" idx="10"/>
          </p:nvPr>
        </p:nvSpPr>
        <p:spPr/>
        <p:txBody>
          <a:bodyPr/>
          <a:lstStyle/>
          <a:p>
            <a:fld id="{8012DB1C-8E56-439B-AFC4-4B9336AC5C67}" type="slidenum">
              <a:rPr lang="en-US" smtClean="0"/>
              <a:pPr/>
              <a:t>9</a:t>
            </a:fld>
            <a:endParaRPr lang="en-US"/>
          </a:p>
        </p:txBody>
      </p:sp>
    </p:spTree>
    <p:extLst>
      <p:ext uri="{BB962C8B-B14F-4D97-AF65-F5344CB8AC3E}">
        <p14:creationId xmlns:p14="http://schemas.microsoft.com/office/powerpoint/2010/main" val="7219480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Slide de título">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pt-BR"/>
              <a:t>Clique para editar o título mestre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pt-BR"/>
              <a:t>Clique para editar o estilo do subtítulo mestre</a:t>
            </a:r>
            <a:endParaRPr lang="en-US" dirty="0"/>
          </a:p>
        </p:txBody>
      </p:sp>
      <p:sp>
        <p:nvSpPr>
          <p:cNvPr id="4" name="Date Placeholder 3"/>
          <p:cNvSpPr>
            <a:spLocks noGrp="1"/>
          </p:cNvSpPr>
          <p:nvPr>
            <p:ph type="dt" sz="half" idx="10"/>
          </p:nvPr>
        </p:nvSpPr>
        <p:spPr/>
        <p:txBody>
          <a:bodyPr/>
          <a:lstStyle/>
          <a:p>
            <a:fld id="{EA14C65A-159C-4114-BAFB-400D5D9E5A91}" type="datetime1">
              <a:rPr lang="en-US" smtClean="0"/>
              <a:pPr/>
              <a:t>2/17/2020</a:t>
            </a:fld>
            <a:endParaRPr lang="en-US"/>
          </a:p>
        </p:txBody>
      </p:sp>
      <p:sp>
        <p:nvSpPr>
          <p:cNvPr id="5" name="Footer Placeholder 4"/>
          <p:cNvSpPr>
            <a:spLocks noGrp="1"/>
          </p:cNvSpPr>
          <p:nvPr>
            <p:ph type="ftr" sz="quarter" idx="11"/>
          </p:nvPr>
        </p:nvSpPr>
        <p:spPr/>
        <p:txBody>
          <a:bodyPr/>
          <a:lstStyle/>
          <a:p>
            <a:r>
              <a:rPr lang="en-US"/>
              <a:t>[Your Organization Name]</a:t>
            </a:r>
          </a:p>
        </p:txBody>
      </p:sp>
      <p:sp>
        <p:nvSpPr>
          <p:cNvPr id="6" name="Slide Number Placeholder 5"/>
          <p:cNvSpPr>
            <a:spLocks noGrp="1"/>
          </p:cNvSpPr>
          <p:nvPr>
            <p:ph type="sldNum" sz="quarter" idx="12"/>
          </p:nvPr>
        </p:nvSpPr>
        <p:spPr/>
        <p:txBody>
          <a:bodyPr/>
          <a:lstStyle/>
          <a:p>
            <a:fld id="{FE223217-82A7-4E3B-9F03-8B46782E747C}" type="slidenum">
              <a:rPr lang="en-US" smtClean="0"/>
              <a:pPr/>
              <a:t>‹#›</a:t>
            </a:fld>
            <a:endParaRPr lang="en-US"/>
          </a:p>
        </p:txBody>
      </p:sp>
    </p:spTree>
    <p:extLst>
      <p:ext uri="{BB962C8B-B14F-4D97-AF65-F5344CB8AC3E}">
        <p14:creationId xmlns:p14="http://schemas.microsoft.com/office/powerpoint/2010/main" val="29988250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Vertical Text Placeholder 2"/>
          <p:cNvSpPr>
            <a:spLocks noGrp="1"/>
          </p:cNvSpPr>
          <p:nvPr>
            <p:ph type="body" orient="vert" idx="1"/>
          </p:nvPr>
        </p:nvSpPr>
        <p:spPr/>
        <p:txBody>
          <a:bodyPr vert="eaVert"/>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218486FE-8894-4D11-977D-F2D7AFC0B888}" type="datetime1">
              <a:rPr lang="en-US" smtClean="0"/>
              <a:pPr/>
              <a:t>2/17/2020</a:t>
            </a:fld>
            <a:endParaRPr lang="en-US"/>
          </a:p>
        </p:txBody>
      </p:sp>
      <p:sp>
        <p:nvSpPr>
          <p:cNvPr id="5" name="Footer Placeholder 4"/>
          <p:cNvSpPr>
            <a:spLocks noGrp="1"/>
          </p:cNvSpPr>
          <p:nvPr>
            <p:ph type="ftr" sz="quarter" idx="11"/>
          </p:nvPr>
        </p:nvSpPr>
        <p:spPr/>
        <p:txBody>
          <a:bodyPr/>
          <a:lstStyle/>
          <a:p>
            <a:r>
              <a:rPr lang="en-US"/>
              <a:t>[Your Organization Name]</a:t>
            </a:r>
          </a:p>
        </p:txBody>
      </p:sp>
      <p:sp>
        <p:nvSpPr>
          <p:cNvPr id="6" name="Slide Number Placeholder 5"/>
          <p:cNvSpPr>
            <a:spLocks noGrp="1"/>
          </p:cNvSpPr>
          <p:nvPr>
            <p:ph type="sldNum" sz="quarter" idx="12"/>
          </p:nvPr>
        </p:nvSpPr>
        <p:spPr/>
        <p:txBody>
          <a:bodyPr/>
          <a:lstStyle/>
          <a:p>
            <a:fld id="{FE223217-82A7-4E3B-9F03-8B46782E747C}" type="slidenum">
              <a:rPr lang="en-US" smtClean="0"/>
              <a:pPr/>
              <a:t>‹#›</a:t>
            </a:fld>
            <a:endParaRPr lang="en-US"/>
          </a:p>
        </p:txBody>
      </p:sp>
    </p:spTree>
    <p:extLst>
      <p:ext uri="{BB962C8B-B14F-4D97-AF65-F5344CB8AC3E}">
        <p14:creationId xmlns:p14="http://schemas.microsoft.com/office/powerpoint/2010/main" val="35319466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e texto verticais">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pt-BR"/>
              <a:t>Clique para editar o título mestre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9D4B9E0A-BB44-4C59-9826-FD8F7E558EC9}" type="datetime1">
              <a:rPr lang="en-US" smtClean="0"/>
              <a:pPr/>
              <a:t>2/17/2020</a:t>
            </a:fld>
            <a:endParaRPr lang="en-US"/>
          </a:p>
        </p:txBody>
      </p:sp>
      <p:sp>
        <p:nvSpPr>
          <p:cNvPr id="5" name="Footer Placeholder 4"/>
          <p:cNvSpPr>
            <a:spLocks noGrp="1"/>
          </p:cNvSpPr>
          <p:nvPr>
            <p:ph type="ftr" sz="quarter" idx="11"/>
          </p:nvPr>
        </p:nvSpPr>
        <p:spPr/>
        <p:txBody>
          <a:bodyPr/>
          <a:lstStyle/>
          <a:p>
            <a:r>
              <a:rPr lang="en-US"/>
              <a:t>[Your Organization Name]</a:t>
            </a:r>
          </a:p>
        </p:txBody>
      </p:sp>
      <p:sp>
        <p:nvSpPr>
          <p:cNvPr id="6" name="Slide Number Placeholder 5"/>
          <p:cNvSpPr>
            <a:spLocks noGrp="1"/>
          </p:cNvSpPr>
          <p:nvPr>
            <p:ph type="sldNum" sz="quarter" idx="12"/>
          </p:nvPr>
        </p:nvSpPr>
        <p:spPr/>
        <p:txBody>
          <a:bodyPr/>
          <a:lstStyle/>
          <a:p>
            <a:fld id="{FE223217-82A7-4E3B-9F03-8B46782E747C}" type="slidenum">
              <a:rPr lang="en-US" smtClean="0"/>
              <a:pPr/>
              <a:t>‹#›</a:t>
            </a:fld>
            <a:endParaRPr lang="en-US"/>
          </a:p>
        </p:txBody>
      </p:sp>
    </p:spTree>
    <p:extLst>
      <p:ext uri="{BB962C8B-B14F-4D97-AF65-F5344CB8AC3E}">
        <p14:creationId xmlns:p14="http://schemas.microsoft.com/office/powerpoint/2010/main" val="142757006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Título e conteúdo">
    <p:spTree>
      <p:nvGrpSpPr>
        <p:cNvPr id="1" name=""/>
        <p:cNvGrpSpPr/>
        <p:nvPr/>
      </p:nvGrpSpPr>
      <p:grpSpPr>
        <a:xfrm>
          <a:off x="0" y="0"/>
          <a:ext cx="0" cy="0"/>
          <a:chOff x="0" y="0"/>
          <a:chExt cx="0" cy="0"/>
        </a:xfrm>
      </p:grpSpPr>
      <p:sp>
        <p:nvSpPr>
          <p:cNvPr id="3" name="Espaço Reservado para Conteúdo 2"/>
          <p:cNvSpPr>
            <a:spLocks noGrp="1"/>
          </p:cNvSpPr>
          <p:nvPr>
            <p:ph idx="1"/>
          </p:nvPr>
        </p:nvSpPr>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a:p>
        </p:txBody>
      </p:sp>
      <p:sp>
        <p:nvSpPr>
          <p:cNvPr id="7" name="Título 6"/>
          <p:cNvSpPr>
            <a:spLocks noGrp="1"/>
          </p:cNvSpPr>
          <p:nvPr>
            <p:ph type="title"/>
          </p:nvPr>
        </p:nvSpPr>
        <p:spPr/>
        <p:txBody>
          <a:bodyPr/>
          <a:lstStyle/>
          <a:p>
            <a:r>
              <a:rPr lang="pt-BR"/>
              <a:t>Clique para editar o título mestre</a:t>
            </a:r>
            <a:endParaRPr lang="en-US"/>
          </a:p>
        </p:txBody>
      </p:sp>
      <p:sp>
        <p:nvSpPr>
          <p:cNvPr id="11" name="Espaço Reservado para Data 10"/>
          <p:cNvSpPr>
            <a:spLocks noGrp="1"/>
          </p:cNvSpPr>
          <p:nvPr>
            <p:ph type="dt" sz="half" idx="10"/>
          </p:nvPr>
        </p:nvSpPr>
        <p:spPr/>
        <p:txBody>
          <a:bodyPr/>
          <a:lstStyle/>
          <a:p>
            <a:fld id="{E3AA3294-1768-4E2D-A6FA-96BAF253FAFF}" type="datetime1">
              <a:rPr lang="en-US" smtClean="0"/>
              <a:pPr/>
              <a:t>2/17/2020</a:t>
            </a:fld>
            <a:endParaRPr lang="en-US"/>
          </a:p>
        </p:txBody>
      </p:sp>
      <p:sp>
        <p:nvSpPr>
          <p:cNvPr id="12" name="Espaço Reservado para Rodapé 11"/>
          <p:cNvSpPr>
            <a:spLocks noGrp="1"/>
          </p:cNvSpPr>
          <p:nvPr>
            <p:ph type="ftr" sz="quarter" idx="11"/>
          </p:nvPr>
        </p:nvSpPr>
        <p:spPr/>
        <p:txBody>
          <a:bodyPr/>
          <a:lstStyle/>
          <a:p>
            <a:r>
              <a:rPr lang="en-US"/>
              <a:t>[Your Organization Name]</a:t>
            </a:r>
          </a:p>
        </p:txBody>
      </p:sp>
      <p:sp>
        <p:nvSpPr>
          <p:cNvPr id="13" name="Espaço Reservado para Número de Slide 12"/>
          <p:cNvSpPr>
            <a:spLocks noGrp="1"/>
          </p:cNvSpPr>
          <p:nvPr>
            <p:ph type="sldNum" sz="quarter" idx="12"/>
          </p:nvPr>
        </p:nvSpPr>
        <p:spPr/>
        <p:txBody>
          <a:bodyPr/>
          <a:lstStyle/>
          <a:p>
            <a:fld id="{FE223217-82A7-4E3B-9F03-8B46782E747C}" type="slidenum">
              <a:rPr lang="en-US" smtClean="0"/>
              <a:pPr/>
              <a:t>‹#›</a:t>
            </a:fld>
            <a:endParaRPr lang="en-US"/>
          </a:p>
        </p:txBody>
      </p:sp>
    </p:spTree>
    <p:extLst>
      <p:ext uri="{BB962C8B-B14F-4D97-AF65-F5344CB8AC3E}">
        <p14:creationId xmlns:p14="http://schemas.microsoft.com/office/powerpoint/2010/main" val="36460209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Content Placeholder 2"/>
          <p:cNvSpPr>
            <a:spLocks noGrp="1"/>
          </p:cNvSpPr>
          <p:nvPr>
            <p:ph idx="1"/>
          </p:nvPr>
        </p:nvSpPr>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10"/>
          </p:nvPr>
        </p:nvSpPr>
        <p:spPr/>
        <p:txBody>
          <a:bodyPr/>
          <a:lstStyle/>
          <a:p>
            <a:fld id="{75F86C6F-68C2-4389-B2EE-0BC77B373C4F}" type="datetime1">
              <a:rPr lang="en-US" smtClean="0"/>
              <a:pPr/>
              <a:t>2/17/2020</a:t>
            </a:fld>
            <a:endParaRPr lang="en-US"/>
          </a:p>
        </p:txBody>
      </p:sp>
      <p:sp>
        <p:nvSpPr>
          <p:cNvPr id="5" name="Footer Placeholder 4"/>
          <p:cNvSpPr>
            <a:spLocks noGrp="1"/>
          </p:cNvSpPr>
          <p:nvPr>
            <p:ph type="ftr" sz="quarter" idx="11"/>
          </p:nvPr>
        </p:nvSpPr>
        <p:spPr/>
        <p:txBody>
          <a:bodyPr/>
          <a:lstStyle/>
          <a:p>
            <a:r>
              <a:rPr lang="en-US"/>
              <a:t>[Your Organization Name]</a:t>
            </a:r>
            <a:endParaRPr lang="en-US" dirty="0"/>
          </a:p>
        </p:txBody>
      </p:sp>
      <p:sp>
        <p:nvSpPr>
          <p:cNvPr id="6" name="Slide Number Placeholder 5"/>
          <p:cNvSpPr>
            <a:spLocks noGrp="1"/>
          </p:cNvSpPr>
          <p:nvPr>
            <p:ph type="sldNum" sz="quarter" idx="12"/>
          </p:nvPr>
        </p:nvSpPr>
        <p:spPr/>
        <p:txBody>
          <a:bodyPr/>
          <a:lstStyle/>
          <a:p>
            <a:fld id="{FE223217-82A7-4E3B-9F03-8B46782E747C}" type="slidenum">
              <a:rPr lang="en-US" smtClean="0"/>
              <a:pPr/>
              <a:t>‹#›</a:t>
            </a:fld>
            <a:endParaRPr lang="en-US"/>
          </a:p>
        </p:txBody>
      </p:sp>
    </p:spTree>
    <p:extLst>
      <p:ext uri="{BB962C8B-B14F-4D97-AF65-F5344CB8AC3E}">
        <p14:creationId xmlns:p14="http://schemas.microsoft.com/office/powerpoint/2010/main" val="25495658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Cabeçalho da Seção">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pt-BR"/>
              <a:t>Clique para editar o título mestre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pt-BR"/>
              <a:t>Clique para editar o texto mestre</a:t>
            </a:r>
          </a:p>
        </p:txBody>
      </p:sp>
      <p:sp>
        <p:nvSpPr>
          <p:cNvPr id="4" name="Date Placeholder 3"/>
          <p:cNvSpPr>
            <a:spLocks noGrp="1"/>
          </p:cNvSpPr>
          <p:nvPr>
            <p:ph type="dt" sz="half" idx="10"/>
          </p:nvPr>
        </p:nvSpPr>
        <p:spPr/>
        <p:txBody>
          <a:bodyPr/>
          <a:lstStyle/>
          <a:p>
            <a:fld id="{CE32930D-8A7B-4186-840B-3B4C443CD5F5}" type="datetime1">
              <a:rPr lang="en-US" smtClean="0"/>
              <a:pPr/>
              <a:t>2/17/2020</a:t>
            </a:fld>
            <a:endParaRPr lang="en-US"/>
          </a:p>
        </p:txBody>
      </p:sp>
      <p:sp>
        <p:nvSpPr>
          <p:cNvPr id="5" name="Footer Placeholder 4"/>
          <p:cNvSpPr>
            <a:spLocks noGrp="1"/>
          </p:cNvSpPr>
          <p:nvPr>
            <p:ph type="ftr" sz="quarter" idx="11"/>
          </p:nvPr>
        </p:nvSpPr>
        <p:spPr/>
        <p:txBody>
          <a:bodyPr/>
          <a:lstStyle/>
          <a:p>
            <a:r>
              <a:rPr lang="en-US"/>
              <a:t>[Your Organization Name]</a:t>
            </a:r>
          </a:p>
        </p:txBody>
      </p:sp>
      <p:sp>
        <p:nvSpPr>
          <p:cNvPr id="6" name="Slide Number Placeholder 5"/>
          <p:cNvSpPr>
            <a:spLocks noGrp="1"/>
          </p:cNvSpPr>
          <p:nvPr>
            <p:ph type="sldNum" sz="quarter" idx="12"/>
          </p:nvPr>
        </p:nvSpPr>
        <p:spPr/>
        <p:txBody>
          <a:bodyPr/>
          <a:lstStyle/>
          <a:p>
            <a:fld id="{FE223217-82A7-4E3B-9F03-8B46782E747C}" type="slidenum">
              <a:rPr lang="en-US" smtClean="0"/>
              <a:pPr/>
              <a:t>‹#›</a:t>
            </a:fld>
            <a:endParaRPr lang="en-US"/>
          </a:p>
        </p:txBody>
      </p:sp>
    </p:spTree>
    <p:extLst>
      <p:ext uri="{BB962C8B-B14F-4D97-AF65-F5344CB8AC3E}">
        <p14:creationId xmlns:p14="http://schemas.microsoft.com/office/powerpoint/2010/main" val="216051270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5" name="Date Placeholder 4"/>
          <p:cNvSpPr>
            <a:spLocks noGrp="1"/>
          </p:cNvSpPr>
          <p:nvPr>
            <p:ph type="dt" sz="half" idx="10"/>
          </p:nvPr>
        </p:nvSpPr>
        <p:spPr/>
        <p:txBody>
          <a:bodyPr/>
          <a:lstStyle/>
          <a:p>
            <a:fld id="{752D1622-A577-468D-899E-7349508D00D6}" type="datetime1">
              <a:rPr lang="en-US" smtClean="0"/>
              <a:pPr/>
              <a:t>2/17/2020</a:t>
            </a:fld>
            <a:endParaRPr lang="en-US"/>
          </a:p>
        </p:txBody>
      </p:sp>
      <p:sp>
        <p:nvSpPr>
          <p:cNvPr id="6" name="Footer Placeholder 5"/>
          <p:cNvSpPr>
            <a:spLocks noGrp="1"/>
          </p:cNvSpPr>
          <p:nvPr>
            <p:ph type="ftr" sz="quarter" idx="11"/>
          </p:nvPr>
        </p:nvSpPr>
        <p:spPr/>
        <p:txBody>
          <a:bodyPr/>
          <a:lstStyle/>
          <a:p>
            <a:r>
              <a:rPr lang="en-US"/>
              <a:t>[Your Organization Name]</a:t>
            </a:r>
          </a:p>
        </p:txBody>
      </p:sp>
      <p:sp>
        <p:nvSpPr>
          <p:cNvPr id="7" name="Slide Number Placeholder 6"/>
          <p:cNvSpPr>
            <a:spLocks noGrp="1"/>
          </p:cNvSpPr>
          <p:nvPr>
            <p:ph type="sldNum" sz="quarter" idx="12"/>
          </p:nvPr>
        </p:nvSpPr>
        <p:spPr/>
        <p:txBody>
          <a:bodyPr/>
          <a:lstStyle/>
          <a:p>
            <a:fld id="{FE223217-82A7-4E3B-9F03-8B46782E747C}" type="slidenum">
              <a:rPr lang="en-US" smtClean="0"/>
              <a:pPr/>
              <a:t>‹#›</a:t>
            </a:fld>
            <a:endParaRPr lang="en-US"/>
          </a:p>
        </p:txBody>
      </p:sp>
    </p:spTree>
    <p:extLst>
      <p:ext uri="{BB962C8B-B14F-4D97-AF65-F5344CB8AC3E}">
        <p14:creationId xmlns:p14="http://schemas.microsoft.com/office/powerpoint/2010/main" val="31529146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ção">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pt-BR"/>
              <a:t>Clique para editar o título mestre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 texto mestre</a:t>
            </a:r>
          </a:p>
        </p:txBody>
      </p:sp>
      <p:sp>
        <p:nvSpPr>
          <p:cNvPr id="4" name="Content Placeholder 3"/>
          <p:cNvSpPr>
            <a:spLocks noGrp="1"/>
          </p:cNvSpPr>
          <p:nvPr>
            <p:ph sz="half" idx="2"/>
          </p:nvPr>
        </p:nvSpPr>
        <p:spPr>
          <a:xfrm>
            <a:off x="629842" y="2505075"/>
            <a:ext cx="3868340" cy="3684588"/>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pt-BR"/>
              <a:t>Clique para editar o texto mestre</a:t>
            </a:r>
          </a:p>
        </p:txBody>
      </p:sp>
      <p:sp>
        <p:nvSpPr>
          <p:cNvPr id="6" name="Content Placeholder 5"/>
          <p:cNvSpPr>
            <a:spLocks noGrp="1"/>
          </p:cNvSpPr>
          <p:nvPr>
            <p:ph sz="quarter" idx="4"/>
          </p:nvPr>
        </p:nvSpPr>
        <p:spPr>
          <a:xfrm>
            <a:off x="4629150" y="2505075"/>
            <a:ext cx="3887391" cy="3684588"/>
          </a:xfrm>
        </p:spPr>
        <p:txBody>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7" name="Date Placeholder 6"/>
          <p:cNvSpPr>
            <a:spLocks noGrp="1"/>
          </p:cNvSpPr>
          <p:nvPr>
            <p:ph type="dt" sz="half" idx="10"/>
          </p:nvPr>
        </p:nvSpPr>
        <p:spPr/>
        <p:txBody>
          <a:bodyPr/>
          <a:lstStyle/>
          <a:p>
            <a:fld id="{9A01AD4B-9643-42FD-88A2-4B23A6D1CCA6}" type="datetime1">
              <a:rPr lang="en-US" smtClean="0"/>
              <a:pPr/>
              <a:t>2/17/2020</a:t>
            </a:fld>
            <a:endParaRPr lang="en-US"/>
          </a:p>
        </p:txBody>
      </p:sp>
      <p:sp>
        <p:nvSpPr>
          <p:cNvPr id="8" name="Footer Placeholder 7"/>
          <p:cNvSpPr>
            <a:spLocks noGrp="1"/>
          </p:cNvSpPr>
          <p:nvPr>
            <p:ph type="ftr" sz="quarter" idx="11"/>
          </p:nvPr>
        </p:nvSpPr>
        <p:spPr/>
        <p:txBody>
          <a:bodyPr/>
          <a:lstStyle/>
          <a:p>
            <a:r>
              <a:rPr lang="en-US"/>
              <a:t>[Your Organization Name]</a:t>
            </a:r>
          </a:p>
        </p:txBody>
      </p:sp>
      <p:sp>
        <p:nvSpPr>
          <p:cNvPr id="9" name="Slide Number Placeholder 8"/>
          <p:cNvSpPr>
            <a:spLocks noGrp="1"/>
          </p:cNvSpPr>
          <p:nvPr>
            <p:ph type="sldNum" sz="quarter" idx="12"/>
          </p:nvPr>
        </p:nvSpPr>
        <p:spPr/>
        <p:txBody>
          <a:bodyPr/>
          <a:lstStyle/>
          <a:p>
            <a:fld id="{FE223217-82A7-4E3B-9F03-8B46782E747C}" type="slidenum">
              <a:rPr lang="en-US" smtClean="0"/>
              <a:pPr/>
              <a:t>‹#›</a:t>
            </a:fld>
            <a:endParaRPr lang="en-US"/>
          </a:p>
        </p:txBody>
      </p:sp>
    </p:spTree>
    <p:extLst>
      <p:ext uri="{BB962C8B-B14F-4D97-AF65-F5344CB8AC3E}">
        <p14:creationId xmlns:p14="http://schemas.microsoft.com/office/powerpoint/2010/main" val="24886282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pt-BR"/>
              <a:t>Clique para editar o título mestre</a:t>
            </a:r>
            <a:endParaRPr lang="en-US" dirty="0"/>
          </a:p>
        </p:txBody>
      </p:sp>
      <p:sp>
        <p:nvSpPr>
          <p:cNvPr id="3" name="Date Placeholder 2"/>
          <p:cNvSpPr>
            <a:spLocks noGrp="1"/>
          </p:cNvSpPr>
          <p:nvPr>
            <p:ph type="dt" sz="half" idx="10"/>
          </p:nvPr>
        </p:nvSpPr>
        <p:spPr/>
        <p:txBody>
          <a:bodyPr/>
          <a:lstStyle/>
          <a:p>
            <a:fld id="{4BF464F8-899F-4C4B-A15B-9EB19EE0FCA5}" type="datetime1">
              <a:rPr lang="en-US" smtClean="0"/>
              <a:pPr/>
              <a:t>2/17/2020</a:t>
            </a:fld>
            <a:endParaRPr lang="en-US"/>
          </a:p>
        </p:txBody>
      </p:sp>
      <p:sp>
        <p:nvSpPr>
          <p:cNvPr id="4" name="Footer Placeholder 3"/>
          <p:cNvSpPr>
            <a:spLocks noGrp="1"/>
          </p:cNvSpPr>
          <p:nvPr>
            <p:ph type="ftr" sz="quarter" idx="11"/>
          </p:nvPr>
        </p:nvSpPr>
        <p:spPr/>
        <p:txBody>
          <a:bodyPr/>
          <a:lstStyle/>
          <a:p>
            <a:r>
              <a:rPr lang="en-US"/>
              <a:t>[Your Organization Name]</a:t>
            </a:r>
          </a:p>
        </p:txBody>
      </p:sp>
      <p:sp>
        <p:nvSpPr>
          <p:cNvPr id="5" name="Slide Number Placeholder 4"/>
          <p:cNvSpPr>
            <a:spLocks noGrp="1"/>
          </p:cNvSpPr>
          <p:nvPr>
            <p:ph type="sldNum" sz="quarter" idx="12"/>
          </p:nvPr>
        </p:nvSpPr>
        <p:spPr/>
        <p:txBody>
          <a:bodyPr/>
          <a:lstStyle/>
          <a:p>
            <a:fld id="{FE223217-82A7-4E3B-9F03-8B46782E747C}" type="slidenum">
              <a:rPr lang="en-US" smtClean="0"/>
              <a:pPr/>
              <a:t>‹#›</a:t>
            </a:fld>
            <a:endParaRPr lang="en-US"/>
          </a:p>
        </p:txBody>
      </p:sp>
    </p:spTree>
    <p:extLst>
      <p:ext uri="{BB962C8B-B14F-4D97-AF65-F5344CB8AC3E}">
        <p14:creationId xmlns:p14="http://schemas.microsoft.com/office/powerpoint/2010/main" val="21284611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F4253EA-0C8C-4E0C-BCF5-C7659F68F873}" type="datetime1">
              <a:rPr lang="en-US" smtClean="0"/>
              <a:pPr/>
              <a:t>2/17/2020</a:t>
            </a:fld>
            <a:endParaRPr lang="en-US"/>
          </a:p>
        </p:txBody>
      </p:sp>
      <p:sp>
        <p:nvSpPr>
          <p:cNvPr id="3" name="Footer Placeholder 2"/>
          <p:cNvSpPr>
            <a:spLocks noGrp="1"/>
          </p:cNvSpPr>
          <p:nvPr>
            <p:ph type="ftr" sz="quarter" idx="11"/>
          </p:nvPr>
        </p:nvSpPr>
        <p:spPr/>
        <p:txBody>
          <a:bodyPr/>
          <a:lstStyle/>
          <a:p>
            <a:r>
              <a:rPr lang="en-US"/>
              <a:t>[Your Organization Name]</a:t>
            </a:r>
          </a:p>
        </p:txBody>
      </p:sp>
      <p:sp>
        <p:nvSpPr>
          <p:cNvPr id="4" name="Slide Number Placeholder 3"/>
          <p:cNvSpPr>
            <a:spLocks noGrp="1"/>
          </p:cNvSpPr>
          <p:nvPr>
            <p:ph type="sldNum" sz="quarter" idx="12"/>
          </p:nvPr>
        </p:nvSpPr>
        <p:spPr/>
        <p:txBody>
          <a:bodyPr/>
          <a:lstStyle/>
          <a:p>
            <a:fld id="{FE223217-82A7-4E3B-9F03-8B46782E747C}" type="slidenum">
              <a:rPr lang="en-US" smtClean="0"/>
              <a:pPr/>
              <a:t>‹#›</a:t>
            </a:fld>
            <a:endParaRPr lang="en-US"/>
          </a:p>
        </p:txBody>
      </p:sp>
    </p:spTree>
    <p:extLst>
      <p:ext uri="{BB962C8B-B14F-4D97-AF65-F5344CB8AC3E}">
        <p14:creationId xmlns:p14="http://schemas.microsoft.com/office/powerpoint/2010/main" val="29178415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údo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pt-BR"/>
              <a:t>Clique para editar o título mestre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 texto mestre</a:t>
            </a:r>
          </a:p>
        </p:txBody>
      </p:sp>
      <p:sp>
        <p:nvSpPr>
          <p:cNvPr id="5" name="Date Placeholder 4"/>
          <p:cNvSpPr>
            <a:spLocks noGrp="1"/>
          </p:cNvSpPr>
          <p:nvPr>
            <p:ph type="dt" sz="half" idx="10"/>
          </p:nvPr>
        </p:nvSpPr>
        <p:spPr/>
        <p:txBody>
          <a:bodyPr/>
          <a:lstStyle/>
          <a:p>
            <a:fld id="{C6CE7E3C-E67D-48FB-BD29-98AACE193F3C}" type="datetime1">
              <a:rPr lang="en-US" smtClean="0"/>
              <a:pPr/>
              <a:t>2/17/2020</a:t>
            </a:fld>
            <a:endParaRPr lang="en-US"/>
          </a:p>
        </p:txBody>
      </p:sp>
      <p:sp>
        <p:nvSpPr>
          <p:cNvPr id="6" name="Footer Placeholder 5"/>
          <p:cNvSpPr>
            <a:spLocks noGrp="1"/>
          </p:cNvSpPr>
          <p:nvPr>
            <p:ph type="ftr" sz="quarter" idx="11"/>
          </p:nvPr>
        </p:nvSpPr>
        <p:spPr/>
        <p:txBody>
          <a:bodyPr/>
          <a:lstStyle/>
          <a:p>
            <a:r>
              <a:rPr lang="en-US"/>
              <a:t>[Your Organization Name]</a:t>
            </a:r>
          </a:p>
        </p:txBody>
      </p:sp>
      <p:sp>
        <p:nvSpPr>
          <p:cNvPr id="7" name="Slide Number Placeholder 6"/>
          <p:cNvSpPr>
            <a:spLocks noGrp="1"/>
          </p:cNvSpPr>
          <p:nvPr>
            <p:ph type="sldNum" sz="quarter" idx="12"/>
          </p:nvPr>
        </p:nvSpPr>
        <p:spPr/>
        <p:txBody>
          <a:bodyPr/>
          <a:lstStyle/>
          <a:p>
            <a:fld id="{FE223217-82A7-4E3B-9F03-8B46782E747C}" type="slidenum">
              <a:rPr lang="en-US" smtClean="0"/>
              <a:pPr/>
              <a:t>‹#›</a:t>
            </a:fld>
            <a:endParaRPr lang="en-US"/>
          </a:p>
        </p:txBody>
      </p:sp>
    </p:spTree>
    <p:extLst>
      <p:ext uri="{BB962C8B-B14F-4D97-AF65-F5344CB8AC3E}">
        <p14:creationId xmlns:p14="http://schemas.microsoft.com/office/powerpoint/2010/main" val="1099020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m com Legenda">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pt-BR"/>
              <a:t>Clique para editar o título mestre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pt-BR"/>
              <a:t>Clique no ícone para adicionar uma imagem</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pt-BR"/>
              <a:t>Clique para editar o texto mestre</a:t>
            </a:r>
          </a:p>
        </p:txBody>
      </p:sp>
      <p:sp>
        <p:nvSpPr>
          <p:cNvPr id="5" name="Date Placeholder 4"/>
          <p:cNvSpPr>
            <a:spLocks noGrp="1"/>
          </p:cNvSpPr>
          <p:nvPr>
            <p:ph type="dt" sz="half" idx="10"/>
          </p:nvPr>
        </p:nvSpPr>
        <p:spPr/>
        <p:txBody>
          <a:bodyPr/>
          <a:lstStyle/>
          <a:p>
            <a:fld id="{5FDA8ECA-6466-4D37-A558-20A61FC1DFA7}" type="datetime1">
              <a:rPr lang="en-US" smtClean="0"/>
              <a:pPr/>
              <a:t>2/17/2020</a:t>
            </a:fld>
            <a:endParaRPr lang="en-US"/>
          </a:p>
        </p:txBody>
      </p:sp>
      <p:sp>
        <p:nvSpPr>
          <p:cNvPr id="6" name="Footer Placeholder 5"/>
          <p:cNvSpPr>
            <a:spLocks noGrp="1"/>
          </p:cNvSpPr>
          <p:nvPr>
            <p:ph type="ftr" sz="quarter" idx="11"/>
          </p:nvPr>
        </p:nvSpPr>
        <p:spPr/>
        <p:txBody>
          <a:bodyPr/>
          <a:lstStyle/>
          <a:p>
            <a:r>
              <a:rPr lang="en-US"/>
              <a:t>[Your Organization Name]</a:t>
            </a:r>
          </a:p>
        </p:txBody>
      </p:sp>
      <p:sp>
        <p:nvSpPr>
          <p:cNvPr id="7" name="Slide Number Placeholder 6"/>
          <p:cNvSpPr>
            <a:spLocks noGrp="1"/>
          </p:cNvSpPr>
          <p:nvPr>
            <p:ph type="sldNum" sz="quarter" idx="12"/>
          </p:nvPr>
        </p:nvSpPr>
        <p:spPr/>
        <p:txBody>
          <a:bodyPr/>
          <a:lstStyle/>
          <a:p>
            <a:fld id="{FE223217-82A7-4E3B-9F03-8B46782E747C}" type="slidenum">
              <a:rPr lang="en-US" smtClean="0"/>
              <a:pPr/>
              <a:t>‹#›</a:t>
            </a:fld>
            <a:endParaRPr lang="en-US"/>
          </a:p>
        </p:txBody>
      </p:sp>
    </p:spTree>
    <p:extLst>
      <p:ext uri="{BB962C8B-B14F-4D97-AF65-F5344CB8AC3E}">
        <p14:creationId xmlns:p14="http://schemas.microsoft.com/office/powerpoint/2010/main" val="41860323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pt-BR"/>
              <a:t>Clique para editar o título mestre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pt-BR"/>
              <a:t>Clique para editar o texto mestre</a:t>
            </a:r>
          </a:p>
          <a:p>
            <a:pPr lvl="1"/>
            <a:r>
              <a:rPr lang="pt-BR"/>
              <a:t>Segundo nível</a:t>
            </a:r>
          </a:p>
          <a:p>
            <a:pPr lvl="2"/>
            <a:r>
              <a:rPr lang="pt-BR"/>
              <a:t>Terceiro nível</a:t>
            </a:r>
          </a:p>
          <a:p>
            <a:pPr lvl="3"/>
            <a:r>
              <a:rPr lang="pt-BR"/>
              <a:t>Quarto nível</a:t>
            </a:r>
          </a:p>
          <a:p>
            <a:pPr lvl="4"/>
            <a:r>
              <a:rPr lang="pt-BR"/>
              <a:t>Quinto nível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69C7082-7209-4F65-B022-D09706CD838C}" type="datetime1">
              <a:rPr lang="en-US" smtClean="0"/>
              <a:pPr/>
              <a:t>2/17/2020</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[Your Organization Name]</a:t>
            </a:r>
            <a:endParaRPr lang="en-US" dirty="0"/>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223217-82A7-4E3B-9F03-8B46782E747C}" type="slidenum">
              <a:rPr lang="en-US" smtClean="0"/>
              <a:pPr/>
              <a:t>‹#›</a:t>
            </a:fld>
            <a:endParaRPr lang="en-US"/>
          </a:p>
        </p:txBody>
      </p:sp>
    </p:spTree>
    <p:extLst>
      <p:ext uri="{BB962C8B-B14F-4D97-AF65-F5344CB8AC3E}">
        <p14:creationId xmlns:p14="http://schemas.microsoft.com/office/powerpoint/2010/main" val="101573050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50" r:id="rId12"/>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p:txBody>
          <a:bodyPr anchor="ctr" anchorCtr="0">
            <a:normAutofit/>
          </a:bodyPr>
          <a:lstStyle/>
          <a:p>
            <a:r>
              <a:rPr lang="en-GB" sz="2800" dirty="0"/>
              <a:t>** FREE PREVIEW VERSION **</a:t>
            </a:r>
            <a:r>
              <a:rPr lang="hr-HR" sz="2800" dirty="0" smtClean="0"/>
              <a:t/>
            </a:r>
            <a:br>
              <a:rPr lang="hr-HR" sz="2800" dirty="0" smtClean="0"/>
            </a:br>
            <a:r>
              <a:rPr lang="en-US" sz="5400" dirty="0" smtClean="0"/>
              <a:t>[</a:t>
            </a:r>
            <a:r>
              <a:rPr lang="en-US" sz="5400" dirty="0"/>
              <a:t>Your Organization Name]</a:t>
            </a:r>
          </a:p>
        </p:txBody>
      </p:sp>
      <p:sp>
        <p:nvSpPr>
          <p:cNvPr id="3" name="Subtítulo 2"/>
          <p:cNvSpPr>
            <a:spLocks noGrp="1"/>
          </p:cNvSpPr>
          <p:nvPr>
            <p:ph type="subTitle" idx="1"/>
          </p:nvPr>
        </p:nvSpPr>
        <p:spPr/>
        <p:txBody>
          <a:bodyPr/>
          <a:lstStyle/>
          <a:p>
            <a:pPr algn="r"/>
            <a:r>
              <a:rPr lang="en-US" dirty="0"/>
              <a:t>[Your Organization Motto]</a:t>
            </a:r>
          </a:p>
        </p:txBody>
      </p:sp>
    </p:spTree>
    <p:extLst>
      <p:ext uri="{BB962C8B-B14F-4D97-AF65-F5344CB8AC3E}">
        <p14:creationId xmlns:p14="http://schemas.microsoft.com/office/powerpoint/2010/main" val="25710579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sz="4000" dirty="0"/>
              <a:t>How [Your Organization Name] is Different</a:t>
            </a:r>
          </a:p>
        </p:txBody>
      </p:sp>
      <p:sp>
        <p:nvSpPr>
          <p:cNvPr id="3" name="Espaço Reservado para Conteúdo 2"/>
          <p:cNvSpPr>
            <a:spLocks noGrp="1"/>
          </p:cNvSpPr>
          <p:nvPr>
            <p:ph idx="1"/>
          </p:nvPr>
        </p:nvSpPr>
        <p:spPr/>
        <p:txBody>
          <a:bodyPr>
            <a:normAutofit/>
          </a:bodyPr>
          <a:lstStyle/>
          <a:p>
            <a:r>
              <a:rPr lang="en-US" dirty="0"/>
              <a:t>Recognized skilled personnel</a:t>
            </a:r>
          </a:p>
          <a:p>
            <a:pPr lvl="1"/>
            <a:r>
              <a:rPr lang="en-US" dirty="0"/>
              <a:t>[List your team’s certifications]</a:t>
            </a:r>
          </a:p>
          <a:p>
            <a:r>
              <a:rPr lang="hr-HR" dirty="0" smtClean="0"/>
              <a:t>...</a:t>
            </a:r>
            <a:endParaRPr lang="en-US" dirty="0"/>
          </a:p>
        </p:txBody>
      </p:sp>
      <p:sp>
        <p:nvSpPr>
          <p:cNvPr id="4" name="Espaço Reservado para Data 3"/>
          <p:cNvSpPr>
            <a:spLocks noGrp="1"/>
          </p:cNvSpPr>
          <p:nvPr>
            <p:ph type="dt" sz="half" idx="10"/>
          </p:nvPr>
        </p:nvSpPr>
        <p:spPr/>
        <p:txBody>
          <a:bodyPr/>
          <a:lstStyle/>
          <a:p>
            <a:fld id="{75F86C6F-68C2-4389-B2EE-0BC77B373C4F}" type="datetime1">
              <a:rPr lang="en-US" smtClean="0"/>
              <a:pPr/>
              <a:t>2/17/2020</a:t>
            </a:fld>
            <a:endParaRPr lang="en-US"/>
          </a:p>
        </p:txBody>
      </p:sp>
      <p:sp>
        <p:nvSpPr>
          <p:cNvPr id="5" name="Espaço Reservado para Rodapé 4"/>
          <p:cNvSpPr>
            <a:spLocks noGrp="1"/>
          </p:cNvSpPr>
          <p:nvPr>
            <p:ph type="ftr" sz="quarter" idx="11"/>
          </p:nvPr>
        </p:nvSpPr>
        <p:spPr/>
        <p:txBody>
          <a:bodyPr/>
          <a:lstStyle/>
          <a:p>
            <a:r>
              <a:rPr lang="en-US"/>
              <a:t>[Your Organization Name]</a:t>
            </a:r>
            <a:endParaRPr lang="en-US" dirty="0"/>
          </a:p>
        </p:txBody>
      </p:sp>
      <p:sp>
        <p:nvSpPr>
          <p:cNvPr id="6" name="Espaço Reservado para Número de Slide 5"/>
          <p:cNvSpPr>
            <a:spLocks noGrp="1"/>
          </p:cNvSpPr>
          <p:nvPr>
            <p:ph type="sldNum" sz="quarter" idx="12"/>
          </p:nvPr>
        </p:nvSpPr>
        <p:spPr/>
        <p:txBody>
          <a:bodyPr/>
          <a:lstStyle/>
          <a:p>
            <a:fld id="{FE223217-82A7-4E3B-9F03-8B46782E747C}" type="slidenum">
              <a:rPr lang="en-US" smtClean="0"/>
              <a:pPr/>
              <a:t>10</a:t>
            </a:fld>
            <a:endParaRPr lang="en-US"/>
          </a:p>
        </p:txBody>
      </p:sp>
    </p:spTree>
    <p:extLst>
      <p:ext uri="{BB962C8B-B14F-4D97-AF65-F5344CB8AC3E}">
        <p14:creationId xmlns:p14="http://schemas.microsoft.com/office/powerpoint/2010/main" val="397077773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6"/>
          <p:cNvSpPr>
            <a:spLocks noGrp="1"/>
          </p:cNvSpPr>
          <p:nvPr>
            <p:ph type="title"/>
          </p:nvPr>
        </p:nvSpPr>
        <p:spPr/>
        <p:txBody>
          <a:bodyPr anchor="ctr" anchorCtr="0"/>
          <a:lstStyle/>
          <a:p>
            <a:pPr algn="ctr"/>
            <a:r>
              <a:rPr lang="en-US" dirty="0"/>
              <a:t>Questions?</a:t>
            </a:r>
          </a:p>
        </p:txBody>
      </p:sp>
      <p:sp>
        <p:nvSpPr>
          <p:cNvPr id="8" name="Espaço Reservado para Texto 7"/>
          <p:cNvSpPr>
            <a:spLocks noGrp="1"/>
          </p:cNvSpPr>
          <p:nvPr>
            <p:ph type="body" idx="1"/>
          </p:nvPr>
        </p:nvSpPr>
        <p:spPr/>
        <p:txBody>
          <a:bodyPr/>
          <a:lstStyle/>
          <a:p>
            <a:pPr algn="r"/>
            <a:endParaRPr lang="en-US" dirty="0"/>
          </a:p>
        </p:txBody>
      </p:sp>
      <p:sp>
        <p:nvSpPr>
          <p:cNvPr id="4" name="Espaço Reservado para Data 3"/>
          <p:cNvSpPr>
            <a:spLocks noGrp="1"/>
          </p:cNvSpPr>
          <p:nvPr>
            <p:ph type="dt" sz="half" idx="10"/>
          </p:nvPr>
        </p:nvSpPr>
        <p:spPr/>
        <p:txBody>
          <a:bodyPr/>
          <a:lstStyle/>
          <a:p>
            <a:fld id="{75F86C6F-68C2-4389-B2EE-0BC77B373C4F}" type="datetime1">
              <a:rPr lang="en-US" smtClean="0"/>
              <a:pPr/>
              <a:t>2/17/2020</a:t>
            </a:fld>
            <a:endParaRPr lang="en-US"/>
          </a:p>
        </p:txBody>
      </p:sp>
      <p:sp>
        <p:nvSpPr>
          <p:cNvPr id="5" name="Espaço Reservado para Rodapé 4"/>
          <p:cNvSpPr>
            <a:spLocks noGrp="1"/>
          </p:cNvSpPr>
          <p:nvPr>
            <p:ph type="ftr" sz="quarter" idx="11"/>
          </p:nvPr>
        </p:nvSpPr>
        <p:spPr/>
        <p:txBody>
          <a:bodyPr/>
          <a:lstStyle/>
          <a:p>
            <a:r>
              <a:rPr lang="en-US"/>
              <a:t>[Your Organization Name]</a:t>
            </a:r>
            <a:endParaRPr lang="en-US" dirty="0"/>
          </a:p>
        </p:txBody>
      </p:sp>
      <p:sp>
        <p:nvSpPr>
          <p:cNvPr id="6" name="Espaço Reservado para Número de Slide 5"/>
          <p:cNvSpPr>
            <a:spLocks noGrp="1"/>
          </p:cNvSpPr>
          <p:nvPr>
            <p:ph type="sldNum" sz="quarter" idx="12"/>
          </p:nvPr>
        </p:nvSpPr>
        <p:spPr/>
        <p:txBody>
          <a:bodyPr/>
          <a:lstStyle/>
          <a:p>
            <a:fld id="{FE223217-82A7-4E3B-9F03-8B46782E747C}" type="slidenum">
              <a:rPr lang="en-US" smtClean="0"/>
              <a:pPr/>
              <a:t>11</a:t>
            </a:fld>
            <a:endParaRPr lang="en-US"/>
          </a:p>
        </p:txBody>
      </p:sp>
    </p:spTree>
    <p:extLst>
      <p:ext uri="{BB962C8B-B14F-4D97-AF65-F5344CB8AC3E}">
        <p14:creationId xmlns:p14="http://schemas.microsoft.com/office/powerpoint/2010/main" val="31738375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ítulo 6"/>
          <p:cNvSpPr>
            <a:spLocks noGrp="1"/>
          </p:cNvSpPr>
          <p:nvPr>
            <p:ph type="title"/>
          </p:nvPr>
        </p:nvSpPr>
        <p:spPr/>
        <p:txBody>
          <a:bodyPr anchor="ctr" anchorCtr="0"/>
          <a:lstStyle/>
          <a:p>
            <a:pPr algn="ctr"/>
            <a:r>
              <a:rPr lang="en-US" dirty="0"/>
              <a:t>Thank you</a:t>
            </a:r>
            <a:r>
              <a:rPr lang="en-US" dirty="0" smtClean="0"/>
              <a:t>!</a:t>
            </a:r>
            <a:r>
              <a:rPr lang="hr-HR" dirty="0" smtClean="0"/>
              <a:t/>
            </a:r>
            <a:br>
              <a:rPr lang="hr-HR" dirty="0" smtClean="0"/>
            </a:br>
            <a:r>
              <a:rPr lang="en-GB" sz="4000" dirty="0"/>
              <a:t>** END OF FREE PREVIEW **</a:t>
            </a:r>
            <a:endParaRPr lang="en-US" sz="4000" dirty="0"/>
          </a:p>
        </p:txBody>
      </p:sp>
      <p:sp>
        <p:nvSpPr>
          <p:cNvPr id="8" name="Espaço Reservado para Texto 7"/>
          <p:cNvSpPr>
            <a:spLocks noGrp="1"/>
          </p:cNvSpPr>
          <p:nvPr>
            <p:ph type="body" idx="1"/>
          </p:nvPr>
        </p:nvSpPr>
        <p:spPr/>
        <p:txBody>
          <a:bodyPr/>
          <a:lstStyle/>
          <a:p>
            <a:pPr algn="r"/>
            <a:r>
              <a:rPr lang="en-US" dirty="0"/>
              <a:t>[Speaker’s name], [Speaker’s Organization Title]</a:t>
            </a:r>
          </a:p>
          <a:p>
            <a:pPr algn="r"/>
            <a:endParaRPr lang="en-US" dirty="0"/>
          </a:p>
          <a:p>
            <a:pPr algn="r"/>
            <a:r>
              <a:rPr lang="en-US" dirty="0"/>
              <a:t>[Your organization contact channels]</a:t>
            </a:r>
          </a:p>
        </p:txBody>
      </p:sp>
      <p:sp>
        <p:nvSpPr>
          <p:cNvPr id="4" name="Espaço Reservado para Data 3"/>
          <p:cNvSpPr>
            <a:spLocks noGrp="1"/>
          </p:cNvSpPr>
          <p:nvPr>
            <p:ph type="dt" sz="half" idx="10"/>
          </p:nvPr>
        </p:nvSpPr>
        <p:spPr/>
        <p:txBody>
          <a:bodyPr/>
          <a:lstStyle/>
          <a:p>
            <a:fld id="{75F86C6F-68C2-4389-B2EE-0BC77B373C4F}" type="datetime1">
              <a:rPr lang="en-US" smtClean="0"/>
              <a:pPr/>
              <a:t>2/17/2020</a:t>
            </a:fld>
            <a:endParaRPr lang="en-US"/>
          </a:p>
        </p:txBody>
      </p:sp>
      <p:sp>
        <p:nvSpPr>
          <p:cNvPr id="5" name="Espaço Reservado para Rodapé 4"/>
          <p:cNvSpPr>
            <a:spLocks noGrp="1"/>
          </p:cNvSpPr>
          <p:nvPr>
            <p:ph type="ftr" sz="quarter" idx="11"/>
          </p:nvPr>
        </p:nvSpPr>
        <p:spPr/>
        <p:txBody>
          <a:bodyPr/>
          <a:lstStyle/>
          <a:p>
            <a:r>
              <a:rPr lang="en-US"/>
              <a:t>[Your Organization Name]</a:t>
            </a:r>
            <a:endParaRPr lang="en-US" dirty="0"/>
          </a:p>
        </p:txBody>
      </p:sp>
      <p:sp>
        <p:nvSpPr>
          <p:cNvPr id="6" name="Espaço Reservado para Número de Slide 5"/>
          <p:cNvSpPr>
            <a:spLocks noGrp="1"/>
          </p:cNvSpPr>
          <p:nvPr>
            <p:ph type="sldNum" sz="quarter" idx="12"/>
          </p:nvPr>
        </p:nvSpPr>
        <p:spPr/>
        <p:txBody>
          <a:bodyPr/>
          <a:lstStyle/>
          <a:p>
            <a:fld id="{FE223217-82A7-4E3B-9F03-8B46782E747C}" type="slidenum">
              <a:rPr lang="en-US" smtClean="0"/>
              <a:pPr/>
              <a:t>12</a:t>
            </a:fld>
            <a:endParaRPr lang="en-US"/>
          </a:p>
        </p:txBody>
      </p:sp>
    </p:spTree>
    <p:extLst>
      <p:ext uri="{BB962C8B-B14F-4D97-AF65-F5344CB8AC3E}">
        <p14:creationId xmlns:p14="http://schemas.microsoft.com/office/powerpoint/2010/main" val="2604521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chor="ctr" anchorCtr="0">
            <a:normAutofit/>
          </a:bodyPr>
          <a:lstStyle/>
          <a:p>
            <a:r>
              <a:rPr lang="en-US" sz="3200" dirty="0"/>
              <a:t>[Your Organization Name] Consulting Services – Helping you to improve Occupational Health &amp; Safety</a:t>
            </a:r>
            <a:r>
              <a:rPr lang="sr-Latn-RS" sz="3200" dirty="0"/>
              <a:t> </a:t>
            </a:r>
            <a:r>
              <a:rPr lang="en-US" sz="3200" dirty="0"/>
              <a:t>performance and Occupational Health &amp; Safety management</a:t>
            </a:r>
          </a:p>
        </p:txBody>
      </p:sp>
      <p:sp>
        <p:nvSpPr>
          <p:cNvPr id="3" name="Subtítulo 2"/>
          <p:cNvSpPr>
            <a:spLocks noGrp="1"/>
          </p:cNvSpPr>
          <p:nvPr>
            <p:ph type="body" idx="1"/>
          </p:nvPr>
        </p:nvSpPr>
        <p:spPr/>
        <p:txBody>
          <a:bodyPr/>
          <a:lstStyle/>
          <a:p>
            <a:pPr algn="r"/>
            <a:r>
              <a:rPr lang="en-US" dirty="0"/>
              <a:t>[Speaker’s name], [Speaker’s Job Title]</a:t>
            </a:r>
          </a:p>
        </p:txBody>
      </p:sp>
      <p:sp>
        <p:nvSpPr>
          <p:cNvPr id="5" name="Espaço Reservado para Data 4"/>
          <p:cNvSpPr>
            <a:spLocks noGrp="1"/>
          </p:cNvSpPr>
          <p:nvPr>
            <p:ph type="dt" sz="half" idx="10"/>
          </p:nvPr>
        </p:nvSpPr>
        <p:spPr/>
        <p:txBody>
          <a:bodyPr/>
          <a:lstStyle/>
          <a:p>
            <a:fld id="{F01C195D-245A-47B3-8B55-7E6CAA45EDE8}" type="datetime1">
              <a:rPr lang="en-US" smtClean="0"/>
              <a:pPr/>
              <a:t>2/17/2020</a:t>
            </a:fld>
            <a:endParaRPr lang="en-US"/>
          </a:p>
        </p:txBody>
      </p:sp>
      <p:sp>
        <p:nvSpPr>
          <p:cNvPr id="6" name="Espaço Reservado para Rodapé 5"/>
          <p:cNvSpPr>
            <a:spLocks noGrp="1"/>
          </p:cNvSpPr>
          <p:nvPr>
            <p:ph type="ftr" sz="quarter" idx="11"/>
          </p:nvPr>
        </p:nvSpPr>
        <p:spPr/>
        <p:txBody>
          <a:bodyPr/>
          <a:lstStyle/>
          <a:p>
            <a:r>
              <a:rPr lang="en-US"/>
              <a:t>[Your Organization Name]</a:t>
            </a:r>
          </a:p>
        </p:txBody>
      </p:sp>
      <p:sp>
        <p:nvSpPr>
          <p:cNvPr id="7" name="Espaço Reservado para Número de Slide 6"/>
          <p:cNvSpPr>
            <a:spLocks noGrp="1"/>
          </p:cNvSpPr>
          <p:nvPr>
            <p:ph type="sldNum" sz="quarter" idx="12"/>
          </p:nvPr>
        </p:nvSpPr>
        <p:spPr/>
        <p:txBody>
          <a:bodyPr/>
          <a:lstStyle/>
          <a:p>
            <a:fld id="{FE223217-82A7-4E3B-9F03-8B46782E747C}" type="slidenum">
              <a:rPr lang="en-US" smtClean="0"/>
              <a:pPr/>
              <a:t>2</a:t>
            </a:fld>
            <a:endParaRPr lang="en-US"/>
          </a:p>
        </p:txBody>
      </p:sp>
    </p:spTree>
    <p:extLst>
      <p:ext uri="{BB962C8B-B14F-4D97-AF65-F5344CB8AC3E}">
        <p14:creationId xmlns:p14="http://schemas.microsoft.com/office/powerpoint/2010/main" val="26653906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Agenda</a:t>
            </a:r>
          </a:p>
        </p:txBody>
      </p:sp>
      <p:sp>
        <p:nvSpPr>
          <p:cNvPr id="3" name="Espaço Reservado para Conteúdo 2"/>
          <p:cNvSpPr>
            <a:spLocks noGrp="1"/>
          </p:cNvSpPr>
          <p:nvPr>
            <p:ph idx="1"/>
          </p:nvPr>
        </p:nvSpPr>
        <p:spPr/>
        <p:txBody>
          <a:bodyPr/>
          <a:lstStyle/>
          <a:p>
            <a:r>
              <a:rPr lang="en-US" dirty="0"/>
              <a:t>[Client Organization Name] Context</a:t>
            </a:r>
          </a:p>
          <a:p>
            <a:r>
              <a:rPr lang="en-US" dirty="0"/>
              <a:t>OH&amp;SMS benefits proposal</a:t>
            </a:r>
          </a:p>
          <a:p>
            <a:r>
              <a:rPr lang="en-US" dirty="0"/>
              <a:t>Consulting services general methodology</a:t>
            </a:r>
          </a:p>
          <a:p>
            <a:r>
              <a:rPr lang="en-US" dirty="0"/>
              <a:t>Potential outcomes of the project</a:t>
            </a:r>
          </a:p>
          <a:p>
            <a:r>
              <a:rPr lang="en-US" dirty="0"/>
              <a:t>How we are different</a:t>
            </a:r>
          </a:p>
        </p:txBody>
      </p:sp>
      <p:sp>
        <p:nvSpPr>
          <p:cNvPr id="8" name="Espaço Reservado para Data 7"/>
          <p:cNvSpPr>
            <a:spLocks noGrp="1"/>
          </p:cNvSpPr>
          <p:nvPr>
            <p:ph type="dt" sz="half" idx="10"/>
          </p:nvPr>
        </p:nvSpPr>
        <p:spPr/>
        <p:txBody>
          <a:bodyPr/>
          <a:lstStyle/>
          <a:p>
            <a:fld id="{171F7E80-98B3-4399-A5BA-3DC00CF57B6E}" type="datetime1">
              <a:rPr lang="en-US" smtClean="0"/>
              <a:pPr/>
              <a:t>2/17/2020</a:t>
            </a:fld>
            <a:endParaRPr lang="en-US"/>
          </a:p>
        </p:txBody>
      </p:sp>
      <p:sp>
        <p:nvSpPr>
          <p:cNvPr id="9" name="Espaço Reservado para Rodapé 8"/>
          <p:cNvSpPr>
            <a:spLocks noGrp="1"/>
          </p:cNvSpPr>
          <p:nvPr>
            <p:ph type="ftr" sz="quarter" idx="11"/>
          </p:nvPr>
        </p:nvSpPr>
        <p:spPr/>
        <p:txBody>
          <a:bodyPr/>
          <a:lstStyle/>
          <a:p>
            <a:r>
              <a:rPr lang="en-US"/>
              <a:t>[Your Organization Name]</a:t>
            </a:r>
            <a:endParaRPr lang="en-US" dirty="0"/>
          </a:p>
        </p:txBody>
      </p:sp>
      <p:sp>
        <p:nvSpPr>
          <p:cNvPr id="10" name="Espaço Reservado para Número de Slide 9"/>
          <p:cNvSpPr>
            <a:spLocks noGrp="1"/>
          </p:cNvSpPr>
          <p:nvPr>
            <p:ph type="sldNum" sz="quarter" idx="12"/>
          </p:nvPr>
        </p:nvSpPr>
        <p:spPr/>
        <p:txBody>
          <a:bodyPr/>
          <a:lstStyle/>
          <a:p>
            <a:fld id="{FE223217-82A7-4E3B-9F03-8B46782E747C}" type="slidenum">
              <a:rPr lang="en-US" smtClean="0"/>
              <a:pPr/>
              <a:t>3</a:t>
            </a:fld>
            <a:endParaRPr lang="en-US"/>
          </a:p>
        </p:txBody>
      </p:sp>
    </p:spTree>
    <p:extLst>
      <p:ext uri="{BB962C8B-B14F-4D97-AF65-F5344CB8AC3E}">
        <p14:creationId xmlns:p14="http://schemas.microsoft.com/office/powerpoint/2010/main" val="39988627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n-US" sz="3600" dirty="0"/>
              <a:t>[Client Organization Name] Context (1/2)</a:t>
            </a:r>
          </a:p>
        </p:txBody>
      </p:sp>
      <p:sp>
        <p:nvSpPr>
          <p:cNvPr id="3" name="Espaço Reservado para Conteúdo 2"/>
          <p:cNvSpPr>
            <a:spLocks noGrp="1"/>
          </p:cNvSpPr>
          <p:nvPr>
            <p:ph idx="1"/>
          </p:nvPr>
        </p:nvSpPr>
        <p:spPr>
          <a:xfrm>
            <a:off x="619125" y="1654175"/>
            <a:ext cx="7886700" cy="4351338"/>
          </a:xfrm>
        </p:spPr>
        <p:txBody>
          <a:bodyPr/>
          <a:lstStyle/>
          <a:p>
            <a:r>
              <a:rPr lang="hr-HR" dirty="0" smtClean="0"/>
              <a:t>...</a:t>
            </a:r>
            <a:endParaRPr lang="en-US" dirty="0"/>
          </a:p>
        </p:txBody>
      </p:sp>
      <p:sp>
        <p:nvSpPr>
          <p:cNvPr id="4" name="Espaço Reservado para Data 3"/>
          <p:cNvSpPr>
            <a:spLocks noGrp="1"/>
          </p:cNvSpPr>
          <p:nvPr>
            <p:ph type="dt" sz="half" idx="10"/>
          </p:nvPr>
        </p:nvSpPr>
        <p:spPr/>
        <p:txBody>
          <a:bodyPr/>
          <a:lstStyle/>
          <a:p>
            <a:fld id="{75F86C6F-68C2-4389-B2EE-0BC77B373C4F}" type="datetime1">
              <a:rPr lang="en-US" smtClean="0"/>
              <a:pPr/>
              <a:t>2/17/2020</a:t>
            </a:fld>
            <a:endParaRPr lang="en-US"/>
          </a:p>
        </p:txBody>
      </p:sp>
      <p:sp>
        <p:nvSpPr>
          <p:cNvPr id="5" name="Espaço Reservado para Rodapé 4"/>
          <p:cNvSpPr>
            <a:spLocks noGrp="1"/>
          </p:cNvSpPr>
          <p:nvPr>
            <p:ph type="ftr" sz="quarter" idx="11"/>
          </p:nvPr>
        </p:nvSpPr>
        <p:spPr/>
        <p:txBody>
          <a:bodyPr/>
          <a:lstStyle/>
          <a:p>
            <a:r>
              <a:rPr lang="en-US"/>
              <a:t>[Your Organization Name]</a:t>
            </a:r>
            <a:endParaRPr lang="en-US" dirty="0"/>
          </a:p>
        </p:txBody>
      </p:sp>
      <p:sp>
        <p:nvSpPr>
          <p:cNvPr id="6" name="Espaço Reservado para Número de Slide 5"/>
          <p:cNvSpPr>
            <a:spLocks noGrp="1"/>
          </p:cNvSpPr>
          <p:nvPr>
            <p:ph type="sldNum" sz="quarter" idx="12"/>
          </p:nvPr>
        </p:nvSpPr>
        <p:spPr/>
        <p:txBody>
          <a:bodyPr/>
          <a:lstStyle/>
          <a:p>
            <a:fld id="{FE223217-82A7-4E3B-9F03-8B46782E747C}" type="slidenum">
              <a:rPr lang="en-US" smtClean="0"/>
              <a:pPr/>
              <a:t>4</a:t>
            </a:fld>
            <a:endParaRPr lang="en-US"/>
          </a:p>
        </p:txBody>
      </p:sp>
    </p:spTree>
    <p:extLst>
      <p:ext uri="{BB962C8B-B14F-4D97-AF65-F5344CB8AC3E}">
        <p14:creationId xmlns:p14="http://schemas.microsoft.com/office/powerpoint/2010/main" val="16169773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n-US" sz="3600" dirty="0"/>
              <a:t>[Client Organization Name] Context (2/2)</a:t>
            </a:r>
          </a:p>
        </p:txBody>
      </p:sp>
      <p:sp>
        <p:nvSpPr>
          <p:cNvPr id="3" name="Espaço Reservado para Conteúdo 2"/>
          <p:cNvSpPr>
            <a:spLocks noGrp="1"/>
          </p:cNvSpPr>
          <p:nvPr>
            <p:ph idx="1"/>
          </p:nvPr>
        </p:nvSpPr>
        <p:spPr>
          <a:xfrm>
            <a:off x="628650" y="1477736"/>
            <a:ext cx="7886700" cy="4870677"/>
          </a:xfrm>
        </p:spPr>
        <p:txBody>
          <a:bodyPr>
            <a:normAutofit/>
          </a:bodyPr>
          <a:lstStyle/>
          <a:p>
            <a:r>
              <a:rPr lang="en-US" dirty="0"/>
              <a:t>Financial-related risks</a:t>
            </a:r>
          </a:p>
          <a:p>
            <a:pPr lvl="1"/>
            <a:r>
              <a:rPr lang="en-US" dirty="0"/>
              <a:t>Loss of revenue and / or increase of expenses</a:t>
            </a:r>
          </a:p>
          <a:p>
            <a:r>
              <a:rPr lang="en-US" dirty="0"/>
              <a:t>Client-related risks</a:t>
            </a:r>
          </a:p>
          <a:p>
            <a:pPr lvl="1"/>
            <a:r>
              <a:rPr lang="en-US" dirty="0"/>
              <a:t>Loss of confidence / market reputation</a:t>
            </a:r>
          </a:p>
          <a:p>
            <a:r>
              <a:rPr lang="hr-HR" dirty="0" smtClean="0"/>
              <a:t>...</a:t>
            </a:r>
            <a:endParaRPr lang="sr-Latn-RS" dirty="0"/>
          </a:p>
        </p:txBody>
      </p:sp>
      <p:sp>
        <p:nvSpPr>
          <p:cNvPr id="4" name="Espaço Reservado para Data 3"/>
          <p:cNvSpPr>
            <a:spLocks noGrp="1"/>
          </p:cNvSpPr>
          <p:nvPr>
            <p:ph type="dt" sz="half" idx="10"/>
          </p:nvPr>
        </p:nvSpPr>
        <p:spPr/>
        <p:txBody>
          <a:bodyPr/>
          <a:lstStyle/>
          <a:p>
            <a:fld id="{75F86C6F-68C2-4389-B2EE-0BC77B373C4F}" type="datetime1">
              <a:rPr lang="en-US" smtClean="0"/>
              <a:pPr/>
              <a:t>2/17/2020</a:t>
            </a:fld>
            <a:endParaRPr lang="en-US"/>
          </a:p>
        </p:txBody>
      </p:sp>
      <p:sp>
        <p:nvSpPr>
          <p:cNvPr id="5" name="Espaço Reservado para Rodapé 4"/>
          <p:cNvSpPr>
            <a:spLocks noGrp="1"/>
          </p:cNvSpPr>
          <p:nvPr>
            <p:ph type="ftr" sz="quarter" idx="11"/>
          </p:nvPr>
        </p:nvSpPr>
        <p:spPr/>
        <p:txBody>
          <a:bodyPr/>
          <a:lstStyle/>
          <a:p>
            <a:r>
              <a:rPr lang="en-US"/>
              <a:t>[Your Organization Name]</a:t>
            </a:r>
            <a:endParaRPr lang="en-US" dirty="0"/>
          </a:p>
        </p:txBody>
      </p:sp>
      <p:sp>
        <p:nvSpPr>
          <p:cNvPr id="6" name="Espaço Reservado para Número de Slide 5"/>
          <p:cNvSpPr>
            <a:spLocks noGrp="1"/>
          </p:cNvSpPr>
          <p:nvPr>
            <p:ph type="sldNum" sz="quarter" idx="12"/>
          </p:nvPr>
        </p:nvSpPr>
        <p:spPr/>
        <p:txBody>
          <a:bodyPr/>
          <a:lstStyle/>
          <a:p>
            <a:fld id="{FE223217-82A7-4E3B-9F03-8B46782E747C}" type="slidenum">
              <a:rPr lang="en-US" smtClean="0"/>
              <a:pPr/>
              <a:t>5</a:t>
            </a:fld>
            <a:endParaRPr lang="en-US"/>
          </a:p>
        </p:txBody>
      </p:sp>
    </p:spTree>
    <p:extLst>
      <p:ext uri="{BB962C8B-B14F-4D97-AF65-F5344CB8AC3E}">
        <p14:creationId xmlns:p14="http://schemas.microsoft.com/office/powerpoint/2010/main" val="34613879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OH&amp;SMS Benefits Proposal</a:t>
            </a:r>
          </a:p>
        </p:txBody>
      </p:sp>
      <p:sp>
        <p:nvSpPr>
          <p:cNvPr id="4" name="Espaço Reservado para Data 3"/>
          <p:cNvSpPr>
            <a:spLocks noGrp="1"/>
          </p:cNvSpPr>
          <p:nvPr>
            <p:ph type="dt" sz="half" idx="10"/>
          </p:nvPr>
        </p:nvSpPr>
        <p:spPr/>
        <p:txBody>
          <a:bodyPr/>
          <a:lstStyle/>
          <a:p>
            <a:fld id="{75F86C6F-68C2-4389-B2EE-0BC77B373C4F}" type="datetime1">
              <a:rPr lang="en-US" smtClean="0"/>
              <a:pPr/>
              <a:t>2/17/2020</a:t>
            </a:fld>
            <a:endParaRPr lang="en-US"/>
          </a:p>
        </p:txBody>
      </p:sp>
      <p:sp>
        <p:nvSpPr>
          <p:cNvPr id="5" name="Espaço Reservado para Rodapé 4"/>
          <p:cNvSpPr>
            <a:spLocks noGrp="1"/>
          </p:cNvSpPr>
          <p:nvPr>
            <p:ph type="ftr" sz="quarter" idx="11"/>
          </p:nvPr>
        </p:nvSpPr>
        <p:spPr/>
        <p:txBody>
          <a:bodyPr/>
          <a:lstStyle/>
          <a:p>
            <a:r>
              <a:rPr lang="en-US"/>
              <a:t>[Your Organization Name]</a:t>
            </a:r>
            <a:endParaRPr lang="en-US" dirty="0"/>
          </a:p>
        </p:txBody>
      </p:sp>
      <p:sp>
        <p:nvSpPr>
          <p:cNvPr id="6" name="Espaço Reservado para Número de Slide 5"/>
          <p:cNvSpPr>
            <a:spLocks noGrp="1"/>
          </p:cNvSpPr>
          <p:nvPr>
            <p:ph type="sldNum" sz="quarter" idx="12"/>
          </p:nvPr>
        </p:nvSpPr>
        <p:spPr/>
        <p:txBody>
          <a:bodyPr/>
          <a:lstStyle/>
          <a:p>
            <a:fld id="{FE223217-82A7-4E3B-9F03-8B46782E747C}" type="slidenum">
              <a:rPr lang="en-US" smtClean="0"/>
              <a:pPr/>
              <a:t>6</a:t>
            </a:fld>
            <a:endParaRPr lang="en-US"/>
          </a:p>
        </p:txBody>
      </p:sp>
      <p:graphicFrame>
        <p:nvGraphicFramePr>
          <p:cNvPr id="7" name="Content Placeholder 6"/>
          <p:cNvGraphicFramePr>
            <a:graphicFrameLocks/>
          </p:cNvGraphicFramePr>
          <p:nvPr>
            <p:extLst>
              <p:ext uri="{D42A27DB-BD31-4B8C-83A1-F6EECF244321}">
                <p14:modId xmlns:p14="http://schemas.microsoft.com/office/powerpoint/2010/main" val="2038559532"/>
              </p:ext>
            </p:extLst>
          </p:nvPr>
        </p:nvGraphicFramePr>
        <p:xfrm>
          <a:off x="755576" y="1700808"/>
          <a:ext cx="7278081" cy="410472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741226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AsOne/>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n-US" sz="3600" dirty="0"/>
              <a:t>Consulting services general methodology (1/2)</a:t>
            </a:r>
          </a:p>
        </p:txBody>
      </p:sp>
      <p:sp>
        <p:nvSpPr>
          <p:cNvPr id="3" name="Espaço Reservado para Conteúdo 2"/>
          <p:cNvSpPr>
            <a:spLocks noGrp="1"/>
          </p:cNvSpPr>
          <p:nvPr>
            <p:ph idx="1"/>
          </p:nvPr>
        </p:nvSpPr>
        <p:spPr/>
        <p:txBody>
          <a:bodyPr>
            <a:normAutofit/>
          </a:bodyPr>
          <a:lstStyle/>
          <a:p>
            <a:r>
              <a:rPr lang="en-US" dirty="0"/>
              <a:t>Initial diagnosis and definition</a:t>
            </a:r>
          </a:p>
          <a:p>
            <a:pPr lvl="1"/>
            <a:r>
              <a:rPr lang="en-US" dirty="0"/>
              <a:t>Organizational context identification and basic management system definition</a:t>
            </a:r>
          </a:p>
          <a:p>
            <a:r>
              <a:rPr lang="hr-HR" dirty="0" smtClean="0"/>
              <a:t>...</a:t>
            </a:r>
            <a:endParaRPr lang="en-US" dirty="0"/>
          </a:p>
          <a:p>
            <a:pPr lvl="1"/>
            <a:r>
              <a:rPr lang="hr-HR" dirty="0" smtClean="0"/>
              <a:t>...</a:t>
            </a:r>
            <a:endParaRPr lang="en-US" dirty="0"/>
          </a:p>
          <a:p>
            <a:r>
              <a:rPr lang="en-US" dirty="0"/>
              <a:t>Solution design</a:t>
            </a:r>
          </a:p>
          <a:p>
            <a:pPr lvl="1"/>
            <a:r>
              <a:rPr lang="hr-HR" dirty="0" smtClean="0"/>
              <a:t>...</a:t>
            </a:r>
            <a:endParaRPr lang="en-US" dirty="0"/>
          </a:p>
        </p:txBody>
      </p:sp>
      <p:sp>
        <p:nvSpPr>
          <p:cNvPr id="4" name="Espaço Reservado para Data 3"/>
          <p:cNvSpPr>
            <a:spLocks noGrp="1"/>
          </p:cNvSpPr>
          <p:nvPr>
            <p:ph type="dt" sz="half" idx="10"/>
          </p:nvPr>
        </p:nvSpPr>
        <p:spPr/>
        <p:txBody>
          <a:bodyPr/>
          <a:lstStyle/>
          <a:p>
            <a:fld id="{75F86C6F-68C2-4389-B2EE-0BC77B373C4F}" type="datetime1">
              <a:rPr lang="en-US" smtClean="0"/>
              <a:pPr/>
              <a:t>2/17/2020</a:t>
            </a:fld>
            <a:endParaRPr lang="en-US"/>
          </a:p>
        </p:txBody>
      </p:sp>
      <p:sp>
        <p:nvSpPr>
          <p:cNvPr id="5" name="Espaço Reservado para Rodapé 4"/>
          <p:cNvSpPr>
            <a:spLocks noGrp="1"/>
          </p:cNvSpPr>
          <p:nvPr>
            <p:ph type="ftr" sz="quarter" idx="11"/>
          </p:nvPr>
        </p:nvSpPr>
        <p:spPr/>
        <p:txBody>
          <a:bodyPr/>
          <a:lstStyle/>
          <a:p>
            <a:r>
              <a:rPr lang="en-US"/>
              <a:t>[Your Organization Name]</a:t>
            </a:r>
            <a:endParaRPr lang="en-US" dirty="0"/>
          </a:p>
        </p:txBody>
      </p:sp>
      <p:sp>
        <p:nvSpPr>
          <p:cNvPr id="6" name="Espaço Reservado para Número de Slide 5"/>
          <p:cNvSpPr>
            <a:spLocks noGrp="1"/>
          </p:cNvSpPr>
          <p:nvPr>
            <p:ph type="sldNum" sz="quarter" idx="12"/>
          </p:nvPr>
        </p:nvSpPr>
        <p:spPr/>
        <p:txBody>
          <a:bodyPr/>
          <a:lstStyle/>
          <a:p>
            <a:fld id="{FE223217-82A7-4E3B-9F03-8B46782E747C}" type="slidenum">
              <a:rPr lang="en-US" smtClean="0"/>
              <a:pPr/>
              <a:t>7</a:t>
            </a:fld>
            <a:endParaRPr lang="en-US"/>
          </a:p>
        </p:txBody>
      </p:sp>
    </p:spTree>
    <p:extLst>
      <p:ext uri="{BB962C8B-B14F-4D97-AF65-F5344CB8AC3E}">
        <p14:creationId xmlns:p14="http://schemas.microsoft.com/office/powerpoint/2010/main" val="314692999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normAutofit/>
          </a:bodyPr>
          <a:lstStyle/>
          <a:p>
            <a:r>
              <a:rPr lang="en-US" sz="3600" dirty="0"/>
              <a:t>Consulting services general methodology (2/2)</a:t>
            </a:r>
          </a:p>
        </p:txBody>
      </p:sp>
      <p:sp>
        <p:nvSpPr>
          <p:cNvPr id="3" name="Espaço Reservado para Conteúdo 2"/>
          <p:cNvSpPr>
            <a:spLocks noGrp="1"/>
          </p:cNvSpPr>
          <p:nvPr>
            <p:ph idx="1"/>
          </p:nvPr>
        </p:nvSpPr>
        <p:spPr/>
        <p:txBody>
          <a:bodyPr>
            <a:normAutofit/>
          </a:bodyPr>
          <a:lstStyle/>
          <a:p>
            <a:r>
              <a:rPr lang="en-US" dirty="0"/>
              <a:t>Implementation</a:t>
            </a:r>
          </a:p>
          <a:p>
            <a:pPr lvl="1"/>
            <a:r>
              <a:rPr lang="en-US" dirty="0"/>
              <a:t>Allocation of resources</a:t>
            </a:r>
          </a:p>
          <a:p>
            <a:pPr lvl="1"/>
            <a:r>
              <a:rPr lang="hr-HR" dirty="0" smtClean="0"/>
              <a:t>...</a:t>
            </a:r>
            <a:endParaRPr lang="en-US" dirty="0"/>
          </a:p>
        </p:txBody>
      </p:sp>
      <p:sp>
        <p:nvSpPr>
          <p:cNvPr id="4" name="Espaço Reservado para Data 3"/>
          <p:cNvSpPr>
            <a:spLocks noGrp="1"/>
          </p:cNvSpPr>
          <p:nvPr>
            <p:ph type="dt" sz="half" idx="10"/>
          </p:nvPr>
        </p:nvSpPr>
        <p:spPr/>
        <p:txBody>
          <a:bodyPr/>
          <a:lstStyle/>
          <a:p>
            <a:fld id="{75F86C6F-68C2-4389-B2EE-0BC77B373C4F}" type="datetime1">
              <a:rPr lang="en-US" smtClean="0"/>
              <a:pPr/>
              <a:t>2/17/2020</a:t>
            </a:fld>
            <a:endParaRPr lang="en-US"/>
          </a:p>
        </p:txBody>
      </p:sp>
      <p:sp>
        <p:nvSpPr>
          <p:cNvPr id="5" name="Espaço Reservado para Rodapé 4"/>
          <p:cNvSpPr>
            <a:spLocks noGrp="1"/>
          </p:cNvSpPr>
          <p:nvPr>
            <p:ph type="ftr" sz="quarter" idx="11"/>
          </p:nvPr>
        </p:nvSpPr>
        <p:spPr/>
        <p:txBody>
          <a:bodyPr/>
          <a:lstStyle/>
          <a:p>
            <a:r>
              <a:rPr lang="en-US"/>
              <a:t>[Your Organization Name]</a:t>
            </a:r>
            <a:endParaRPr lang="en-US" dirty="0"/>
          </a:p>
        </p:txBody>
      </p:sp>
      <p:sp>
        <p:nvSpPr>
          <p:cNvPr id="6" name="Espaço Reservado para Número de Slide 5"/>
          <p:cNvSpPr>
            <a:spLocks noGrp="1"/>
          </p:cNvSpPr>
          <p:nvPr>
            <p:ph type="sldNum" sz="quarter" idx="12"/>
          </p:nvPr>
        </p:nvSpPr>
        <p:spPr/>
        <p:txBody>
          <a:bodyPr/>
          <a:lstStyle/>
          <a:p>
            <a:fld id="{FE223217-82A7-4E3B-9F03-8B46782E747C}" type="slidenum">
              <a:rPr lang="en-US" smtClean="0"/>
              <a:pPr/>
              <a:t>8</a:t>
            </a:fld>
            <a:endParaRPr lang="en-US"/>
          </a:p>
        </p:txBody>
      </p:sp>
    </p:spTree>
    <p:extLst>
      <p:ext uri="{BB962C8B-B14F-4D97-AF65-F5344CB8AC3E}">
        <p14:creationId xmlns:p14="http://schemas.microsoft.com/office/powerpoint/2010/main" val="38037199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n-US" dirty="0"/>
              <a:t>Potential outcomes of the project</a:t>
            </a:r>
          </a:p>
        </p:txBody>
      </p:sp>
      <p:sp>
        <p:nvSpPr>
          <p:cNvPr id="3" name="Espaço Reservado para Conteúdo 2"/>
          <p:cNvSpPr>
            <a:spLocks noGrp="1"/>
          </p:cNvSpPr>
          <p:nvPr>
            <p:ph idx="1"/>
          </p:nvPr>
        </p:nvSpPr>
        <p:spPr/>
        <p:txBody>
          <a:bodyPr>
            <a:normAutofit/>
          </a:bodyPr>
          <a:lstStyle/>
          <a:p>
            <a:r>
              <a:rPr lang="hr-HR" dirty="0" smtClean="0"/>
              <a:t>...</a:t>
            </a:r>
            <a:endParaRPr lang="en-US" dirty="0"/>
          </a:p>
          <a:p>
            <a:pPr lvl="1"/>
            <a:r>
              <a:rPr lang="en-US" dirty="0"/>
              <a:t>Policies (e.g., Occupational Health &amp; Safety Policy)</a:t>
            </a:r>
          </a:p>
          <a:p>
            <a:pPr lvl="1"/>
            <a:r>
              <a:rPr lang="hr-HR" dirty="0" smtClean="0"/>
              <a:t>...</a:t>
            </a:r>
            <a:endParaRPr lang="en-US" dirty="0"/>
          </a:p>
          <a:p>
            <a:pPr lvl="1"/>
            <a:r>
              <a:rPr lang="hr-HR" dirty="0" smtClean="0"/>
              <a:t>...</a:t>
            </a:r>
            <a:endParaRPr lang="en-US" dirty="0"/>
          </a:p>
        </p:txBody>
      </p:sp>
      <p:sp>
        <p:nvSpPr>
          <p:cNvPr id="4" name="Espaço Reservado para Data 3"/>
          <p:cNvSpPr>
            <a:spLocks noGrp="1"/>
          </p:cNvSpPr>
          <p:nvPr>
            <p:ph type="dt" sz="half" idx="10"/>
          </p:nvPr>
        </p:nvSpPr>
        <p:spPr/>
        <p:txBody>
          <a:bodyPr/>
          <a:lstStyle/>
          <a:p>
            <a:fld id="{75F86C6F-68C2-4389-B2EE-0BC77B373C4F}" type="datetime1">
              <a:rPr lang="en-US" smtClean="0"/>
              <a:pPr/>
              <a:t>2/17/2020</a:t>
            </a:fld>
            <a:endParaRPr lang="en-US"/>
          </a:p>
        </p:txBody>
      </p:sp>
      <p:sp>
        <p:nvSpPr>
          <p:cNvPr id="5" name="Espaço Reservado para Rodapé 4"/>
          <p:cNvSpPr>
            <a:spLocks noGrp="1"/>
          </p:cNvSpPr>
          <p:nvPr>
            <p:ph type="ftr" sz="quarter" idx="11"/>
          </p:nvPr>
        </p:nvSpPr>
        <p:spPr/>
        <p:txBody>
          <a:bodyPr/>
          <a:lstStyle/>
          <a:p>
            <a:r>
              <a:rPr lang="en-US"/>
              <a:t>[Your Organization Name]</a:t>
            </a:r>
            <a:endParaRPr lang="en-US" dirty="0"/>
          </a:p>
        </p:txBody>
      </p:sp>
      <p:sp>
        <p:nvSpPr>
          <p:cNvPr id="6" name="Espaço Reservado para Número de Slide 5"/>
          <p:cNvSpPr>
            <a:spLocks noGrp="1"/>
          </p:cNvSpPr>
          <p:nvPr>
            <p:ph type="sldNum" sz="quarter" idx="12"/>
          </p:nvPr>
        </p:nvSpPr>
        <p:spPr/>
        <p:txBody>
          <a:bodyPr/>
          <a:lstStyle/>
          <a:p>
            <a:fld id="{FE223217-82A7-4E3B-9F03-8B46782E747C}" type="slidenum">
              <a:rPr lang="en-US" smtClean="0"/>
              <a:pPr/>
              <a:t>9</a:t>
            </a:fld>
            <a:endParaRPr lang="en-US"/>
          </a:p>
        </p:txBody>
      </p:sp>
    </p:spTree>
    <p:extLst>
      <p:ext uri="{BB962C8B-B14F-4D97-AF65-F5344CB8AC3E}">
        <p14:creationId xmlns:p14="http://schemas.microsoft.com/office/powerpoint/2010/main" val="63084903"/>
      </p:ext>
    </p:extLst>
  </p:cSld>
  <p:clrMapOvr>
    <a:masterClrMapping/>
  </p:clrMapOvr>
</p:sld>
</file>

<file path=ppt/theme/theme1.xml><?xml version="1.0" encoding="utf-8"?>
<a:theme xmlns:a="http://schemas.openxmlformats.org/drawingml/2006/main" name="Tema do Office">
  <a:themeElements>
    <a:clrScheme name="Tema do 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Tema do 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o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o Office">
  <a:themeElements>
    <a:clrScheme name="Escritório">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Escritório">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Escritório">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557</TotalTime>
  <Words>738</Words>
  <Application>Microsoft Office PowerPoint</Application>
  <PresentationFormat>On-screen Show (4:3)</PresentationFormat>
  <Paragraphs>105</Paragraphs>
  <Slides>12</Slides>
  <Notes>10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12</vt:i4>
      </vt:variant>
    </vt:vector>
  </HeadingPairs>
  <TitlesOfParts>
    <vt:vector size="16" baseType="lpstr">
      <vt:lpstr>Arial</vt:lpstr>
      <vt:lpstr>Calibri</vt:lpstr>
      <vt:lpstr>Calibri Light</vt:lpstr>
      <vt:lpstr>Tema do Office</vt:lpstr>
      <vt:lpstr>** FREE PREVIEW VERSION ** [Your Organization Name]</vt:lpstr>
      <vt:lpstr>[Your Organization Name] Consulting Services – Helping you to improve Occupational Health &amp; Safety performance and Occupational Health &amp; Safety management</vt:lpstr>
      <vt:lpstr>Agenda</vt:lpstr>
      <vt:lpstr>[Client Organization Name] Context (1/2)</vt:lpstr>
      <vt:lpstr>[Client Organization Name] Context (2/2)</vt:lpstr>
      <vt:lpstr>OH&amp;SMS Benefits Proposal</vt:lpstr>
      <vt:lpstr>Consulting services general methodology (1/2)</vt:lpstr>
      <vt:lpstr>Consulting services general methodology (2/2)</vt:lpstr>
      <vt:lpstr>Potential outcomes of the project</vt:lpstr>
      <vt:lpstr>How [Your Organization Name] is Different</vt:lpstr>
      <vt:lpstr>Questions?</vt:lpstr>
      <vt:lpstr>Thank you! ** END OF FREE PREVIEW **</vt:lpstr>
    </vt:vector>
  </TitlesOfParts>
  <Company>Advisera Expert Solutions Ltd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Sales Presentation</dc:title>
  <dc:creator>45001Academy</dc:creator>
  <dc:description>©2018 This template may be used by clients of Advisera Expert Solutions Ltd. www.advisera.com in accordance with the License Agreement.</dc:description>
  <cp:lastModifiedBy>45001Academy</cp:lastModifiedBy>
  <cp:revision>17</cp:revision>
  <dcterms:created xsi:type="dcterms:W3CDTF">2015-02-08T20:44:25Z</dcterms:created>
  <dcterms:modified xsi:type="dcterms:W3CDTF">2020-02-17T18:45:33Z</dcterms:modified>
</cp:coreProperties>
</file>